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71" r:id="rId6"/>
    <p:sldId id="260" r:id="rId7"/>
    <p:sldId id="272" r:id="rId8"/>
    <p:sldId id="273" r:id="rId9"/>
    <p:sldId id="274" r:id="rId10"/>
    <p:sldId id="267" r:id="rId11"/>
    <p:sldId id="268" r:id="rId12"/>
    <p:sldId id="269" r:id="rId13"/>
    <p:sldId id="270" r:id="rId14"/>
  </p:sldIdLst>
  <p:sldSz cx="18288000" cy="10287000"/>
  <p:notesSz cx="6858000" cy="9144000"/>
  <p:embeddedFontLst>
    <p:embeddedFont>
      <p:font typeface="Agrandir Wide" panose="020B0604020202020204" charset="0"/>
      <p:regular r:id="rId15"/>
    </p:embeddedFont>
    <p:embeddedFont>
      <p:font typeface="Agrandir Wide Bold" panose="020B0604020202020204" charset="0"/>
      <p:regular r:id="rId16"/>
    </p:embeddedFont>
    <p:embeddedFont>
      <p:font typeface="Candara" panose="020E0502030303020204" pitchFamily="34" charset="0"/>
      <p:regular r:id="rId17"/>
      <p:bold r:id="rId18"/>
      <p:italic r:id="rId19"/>
      <p:boldItalic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27F46A"/>
    <a:srgbClr val="030C1E"/>
    <a:srgbClr val="0313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CEF33E5-C72F-A58A-BD64-609D2E9E0E47}" v="952" dt="2025-03-30T14:04:06.199"/>
    <p1510:client id="{E4E9AA4E-9896-5CEB-2E4C-7255E9236952}" v="66" dt="2025-03-28T15:38:51.39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Сергей Курташ" userId="eff2586bddbf29de" providerId="Windows Live" clId="Web-{DCEF33E5-C72F-A58A-BD64-609D2E9E0E47}"/>
    <pc:docChg chg="addSld delSld modSld sldOrd">
      <pc:chgData name="Сергей Курташ" userId="eff2586bddbf29de" providerId="Windows Live" clId="Web-{DCEF33E5-C72F-A58A-BD64-609D2E9E0E47}" dt="2025-03-30T14:04:04.355" v="677" actId="20577"/>
      <pc:docMkLst>
        <pc:docMk/>
      </pc:docMkLst>
      <pc:sldChg chg="delSp modSp">
        <pc:chgData name="Сергей Курташ" userId="eff2586bddbf29de" providerId="Windows Live" clId="Web-{DCEF33E5-C72F-A58A-BD64-609D2E9E0E47}" dt="2025-03-30T12:16:48.895" v="36" actId="1076"/>
        <pc:sldMkLst>
          <pc:docMk/>
          <pc:sldMk cId="0" sldId="256"/>
        </pc:sldMkLst>
        <pc:spChg chg="mod">
          <ac:chgData name="Сергей Курташ" userId="eff2586bddbf29de" providerId="Windows Live" clId="Web-{DCEF33E5-C72F-A58A-BD64-609D2E9E0E47}" dt="2025-03-30T12:16:19.597" v="23" actId="1076"/>
          <ac:spMkLst>
            <pc:docMk/>
            <pc:sldMk cId="0" sldId="256"/>
            <ac:spMk id="22" creationId="{00000000-0000-0000-0000-000000000000}"/>
          </ac:spMkLst>
        </pc:spChg>
        <pc:spChg chg="mod">
          <ac:chgData name="Сергей Курташ" userId="eff2586bddbf29de" providerId="Windows Live" clId="Web-{DCEF33E5-C72F-A58A-BD64-609D2E9E0E47}" dt="2025-03-30T12:16:48.895" v="36" actId="1076"/>
          <ac:spMkLst>
            <pc:docMk/>
            <pc:sldMk cId="0" sldId="256"/>
            <ac:spMk id="24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2:16:25.770" v="24"/>
          <ac:spMkLst>
            <pc:docMk/>
            <pc:sldMk cId="0" sldId="256"/>
            <ac:spMk id="25" creationId="{00000000-0000-0000-0000-000000000000}"/>
          </ac:spMkLst>
        </pc:spChg>
      </pc:sldChg>
      <pc:sldChg chg="addSp delSp modSp mod setBg addAnim delAnim modAnim">
        <pc:chgData name="Сергей Курташ" userId="eff2586bddbf29de" providerId="Windows Live" clId="Web-{DCEF33E5-C72F-A58A-BD64-609D2E9E0E47}" dt="2025-03-30T13:58:13.499" v="616"/>
        <pc:sldMkLst>
          <pc:docMk/>
          <pc:sldMk cId="0" sldId="257"/>
        </pc:sldMkLst>
        <pc:spChg chg="mod">
          <ac:chgData name="Сергей Курташ" userId="eff2586bddbf29de" providerId="Windows Live" clId="Web-{DCEF33E5-C72F-A58A-BD64-609D2E9E0E47}" dt="2025-03-30T12:56:50.173" v="256" actId="20577"/>
          <ac:spMkLst>
            <pc:docMk/>
            <pc:sldMk cId="0" sldId="257"/>
            <ac:spMk id="30" creationId="{00000000-0000-0000-0000-000000000000}"/>
          </ac:spMkLst>
        </pc:spChg>
        <pc:spChg chg="mod">
          <ac:chgData name="Сергей Курташ" userId="eff2586bddbf29de" providerId="Windows Live" clId="Web-{DCEF33E5-C72F-A58A-BD64-609D2E9E0E47}" dt="2025-03-30T12:19:40.011" v="66" actId="14100"/>
          <ac:spMkLst>
            <pc:docMk/>
            <pc:sldMk cId="0" sldId="257"/>
            <ac:spMk id="33" creationId="{00000000-0000-0000-0000-000000000000}"/>
          </ac:spMkLst>
        </pc:spChg>
        <pc:spChg chg="mod">
          <ac:chgData name="Сергей Курташ" userId="eff2586bddbf29de" providerId="Windows Live" clId="Web-{DCEF33E5-C72F-A58A-BD64-609D2E9E0E47}" dt="2025-03-30T12:44:48.115" v="193" actId="20577"/>
          <ac:spMkLst>
            <pc:docMk/>
            <pc:sldMk cId="0" sldId="257"/>
            <ac:spMk id="34" creationId="{00000000-0000-0000-0000-000000000000}"/>
          </ac:spMkLst>
        </pc:spChg>
        <pc:spChg chg="add mod">
          <ac:chgData name="Сергей Курташ" userId="eff2586bddbf29de" providerId="Windows Live" clId="Web-{DCEF33E5-C72F-A58A-BD64-609D2E9E0E47}" dt="2025-03-30T12:45:10.912" v="198" actId="1076"/>
          <ac:spMkLst>
            <pc:docMk/>
            <pc:sldMk cId="0" sldId="257"/>
            <ac:spMk id="48" creationId="{EE5A5C9B-7E98-A796-82C3-AE986A74EDAB}"/>
          </ac:spMkLst>
        </pc:spChg>
        <pc:spChg chg="add mod">
          <ac:chgData name="Сергей Курташ" userId="eff2586bddbf29de" providerId="Windows Live" clId="Web-{DCEF33E5-C72F-A58A-BD64-609D2E9E0E47}" dt="2025-03-30T12:45:01.443" v="197" actId="20577"/>
          <ac:spMkLst>
            <pc:docMk/>
            <pc:sldMk cId="0" sldId="257"/>
            <ac:spMk id="49" creationId="{C9A7B738-A656-5327-A92F-67E6F290F605}"/>
          </ac:spMkLst>
        </pc:spChg>
        <pc:grpChg chg="del mod">
          <ac:chgData name="Сергей Курташ" userId="eff2586bddbf29de" providerId="Windows Live" clId="Web-{DCEF33E5-C72F-A58A-BD64-609D2E9E0E47}" dt="2025-03-30T12:51:35.849" v="207"/>
          <ac:grpSpMkLst>
            <pc:docMk/>
            <pc:sldMk cId="0" sldId="257"/>
            <ac:grpSpMk id="31" creationId="{00000000-0000-0000-0000-000000000000}"/>
          </ac:grpSpMkLst>
        </pc:grpChg>
        <pc:grpChg chg="add">
          <ac:chgData name="Сергей Курташ" userId="eff2586bddbf29de" providerId="Windows Live" clId="Web-{DCEF33E5-C72F-A58A-BD64-609D2E9E0E47}" dt="2025-03-30T13:25:45.644" v="388"/>
          <ac:grpSpMkLst>
            <pc:docMk/>
            <pc:sldMk cId="0" sldId="257"/>
            <ac:grpSpMk id="54" creationId="{2D18CA40-57D4-7121-190C-7699F0D72345}"/>
          </ac:grpSpMkLst>
        </pc:grpChg>
        <pc:picChg chg="mod">
          <ac:chgData name="Сергей Курташ" userId="eff2586bddbf29de" providerId="Windows Live" clId="Web-{DCEF33E5-C72F-A58A-BD64-609D2E9E0E47}" dt="2025-03-30T12:30:39.208" v="134" actId="1076"/>
          <ac:picMkLst>
            <pc:docMk/>
            <pc:sldMk cId="0" sldId="257"/>
            <ac:picMk id="32" creationId="{00000000-0000-0000-0000-000000000000}"/>
          </ac:picMkLst>
        </pc:picChg>
        <pc:picChg chg="add del mod">
          <ac:chgData name="Сергей Курташ" userId="eff2586bddbf29de" providerId="Windows Live" clId="Web-{DCEF33E5-C72F-A58A-BD64-609D2E9E0E47}" dt="2025-03-30T13:51:41.499" v="585"/>
          <ac:picMkLst>
            <pc:docMk/>
            <pc:sldMk cId="0" sldId="257"/>
            <ac:picMk id="50" creationId="{E4095510-B43F-7715-8C0C-AD69CF474423}"/>
          </ac:picMkLst>
        </pc:picChg>
        <pc:picChg chg="add del mod">
          <ac:chgData name="Сергей Курташ" userId="eff2586bddbf29de" providerId="Windows Live" clId="Web-{DCEF33E5-C72F-A58A-BD64-609D2E9E0E47}" dt="2025-03-30T13:56:59.668" v="609"/>
          <ac:picMkLst>
            <pc:docMk/>
            <pc:sldMk cId="0" sldId="257"/>
            <ac:picMk id="55" creationId="{7235FE35-B506-E484-1581-F5AFBE397DCB}"/>
          </ac:picMkLst>
        </pc:picChg>
        <pc:picChg chg="add mod modCrop">
          <ac:chgData name="Сергей Курташ" userId="eff2586bddbf29de" providerId="Windows Live" clId="Web-{DCEF33E5-C72F-A58A-BD64-609D2E9E0E47}" dt="2025-03-30T13:58:13.499" v="616"/>
          <ac:picMkLst>
            <pc:docMk/>
            <pc:sldMk cId="0" sldId="257"/>
            <ac:picMk id="56" creationId="{BD7406BC-7715-6185-C045-06F697B349CA}"/>
          </ac:picMkLst>
        </pc:picChg>
      </pc:sldChg>
      <pc:sldChg chg="addSp delSp modSp">
        <pc:chgData name="Сергей Курташ" userId="eff2586bddbf29de" providerId="Windows Live" clId="Web-{DCEF33E5-C72F-A58A-BD64-609D2E9E0E47}" dt="2025-03-30T13:25:52.332" v="390"/>
        <pc:sldMkLst>
          <pc:docMk/>
          <pc:sldMk cId="0" sldId="258"/>
        </pc:sldMkLst>
        <pc:spChg chg="mod">
          <ac:chgData name="Сергей Курташ" userId="eff2586bddbf29de" providerId="Windows Live" clId="Web-{DCEF33E5-C72F-A58A-BD64-609D2E9E0E47}" dt="2025-03-30T12:56:43.360" v="255" actId="20577"/>
          <ac:spMkLst>
            <pc:docMk/>
            <pc:sldMk cId="0" sldId="258"/>
            <ac:spMk id="30" creationId="{00000000-0000-0000-0000-000000000000}"/>
          </ac:spMkLst>
        </pc:spChg>
        <pc:spChg chg="del mod">
          <ac:chgData name="Сергей Курташ" userId="eff2586bddbf29de" providerId="Windows Live" clId="Web-{DCEF33E5-C72F-A58A-BD64-609D2E9E0E47}" dt="2025-03-30T12:53:29.337" v="216"/>
          <ac:spMkLst>
            <pc:docMk/>
            <pc:sldMk cId="0" sldId="258"/>
            <ac:spMk id="31" creationId="{00000000-0000-0000-0000-000000000000}"/>
          </ac:spMkLst>
        </pc:spChg>
        <pc:spChg chg="mod">
          <ac:chgData name="Сергей Курташ" userId="eff2586bddbf29de" providerId="Windows Live" clId="Web-{DCEF33E5-C72F-A58A-BD64-609D2E9E0E47}" dt="2025-03-30T12:54:13.433" v="226" actId="14100"/>
          <ac:spMkLst>
            <pc:docMk/>
            <pc:sldMk cId="0" sldId="258"/>
            <ac:spMk id="34" creationId="{00000000-0000-0000-0000-000000000000}"/>
          </ac:spMkLst>
        </pc:spChg>
        <pc:spChg chg="add">
          <ac:chgData name="Сергей Курташ" userId="eff2586bddbf29de" providerId="Windows Live" clId="Web-{DCEF33E5-C72F-A58A-BD64-609D2E9E0E47}" dt="2025-03-30T13:25:52.332" v="390"/>
          <ac:spMkLst>
            <pc:docMk/>
            <pc:sldMk cId="0" sldId="258"/>
            <ac:spMk id="49" creationId="{C10BFF45-EDC5-6701-3FF5-CFEB2B4B75FE}"/>
          </ac:spMkLst>
        </pc:spChg>
        <pc:spChg chg="add">
          <ac:chgData name="Сергей Курташ" userId="eff2586bddbf29de" providerId="Windows Live" clId="Web-{DCEF33E5-C72F-A58A-BD64-609D2E9E0E47}" dt="2025-03-30T13:25:52.332" v="390"/>
          <ac:spMkLst>
            <pc:docMk/>
            <pc:sldMk cId="0" sldId="258"/>
            <ac:spMk id="50" creationId="{74D485C4-DD02-B843-759F-AD209EC6D2AB}"/>
          </ac:spMkLst>
        </pc:spChg>
        <pc:grpChg chg="add del">
          <ac:chgData name="Сергей Курташ" userId="eff2586bddbf29de" providerId="Windows Live" clId="Web-{DCEF33E5-C72F-A58A-BD64-609D2E9E0E47}" dt="2025-03-30T13:25:36.753" v="386"/>
          <ac:grpSpMkLst>
            <pc:docMk/>
            <pc:sldMk cId="0" sldId="258"/>
            <ac:grpSpMk id="10" creationId="{00000000-0000-0000-0000-000000000000}"/>
          </ac:grpSpMkLst>
        </pc:grpChg>
        <pc:grpChg chg="mod">
          <ac:chgData name="Сергей Курташ" userId="eff2586bddbf29de" providerId="Windows Live" clId="Web-{DCEF33E5-C72F-A58A-BD64-609D2E9E0E47}" dt="2025-03-30T12:54:06.761" v="225" actId="14100"/>
          <ac:grpSpMkLst>
            <pc:docMk/>
            <pc:sldMk cId="0" sldId="258"/>
            <ac:grpSpMk id="32" creationId="{00000000-0000-0000-0000-000000000000}"/>
          </ac:grpSpMkLst>
        </pc:grpChg>
        <pc:grpChg chg="add">
          <ac:chgData name="Сергей Курташ" userId="eff2586bddbf29de" providerId="Windows Live" clId="Web-{DCEF33E5-C72F-A58A-BD64-609D2E9E0E47}" dt="2025-03-30T13:25:52.332" v="390"/>
          <ac:grpSpMkLst>
            <pc:docMk/>
            <pc:sldMk cId="0" sldId="258"/>
            <ac:grpSpMk id="48" creationId="{28A728FB-3231-2C2D-EC14-C8BECE0AD10D}"/>
          </ac:grpSpMkLst>
        </pc:grpChg>
      </pc:sldChg>
      <pc:sldChg chg="addSp delSp modSp">
        <pc:chgData name="Сергей Курташ" userId="eff2586bddbf29de" providerId="Windows Live" clId="Web-{DCEF33E5-C72F-A58A-BD64-609D2E9E0E47}" dt="2025-03-30T13:40:17.318" v="481" actId="1076"/>
        <pc:sldMkLst>
          <pc:docMk/>
          <pc:sldMk cId="0" sldId="259"/>
        </pc:sldMkLst>
        <pc:spChg chg="del">
          <ac:chgData name="Сергей Курташ" userId="eff2586bddbf29de" providerId="Windows Live" clId="Web-{DCEF33E5-C72F-A58A-BD64-609D2E9E0E47}" dt="2025-03-30T12:56:06.421" v="247"/>
          <ac:spMkLst>
            <pc:docMk/>
            <pc:sldMk cId="0" sldId="259"/>
            <ac:spMk id="2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2:56:04.593" v="246"/>
          <ac:spMkLst>
            <pc:docMk/>
            <pc:sldMk cId="0" sldId="259"/>
            <ac:spMk id="3" creationId="{00000000-0000-0000-0000-000000000000}"/>
          </ac:spMkLst>
        </pc:spChg>
        <pc:spChg chg="add del mod">
          <ac:chgData name="Сергей Курташ" userId="eff2586bddbf29de" providerId="Windows Live" clId="Web-{DCEF33E5-C72F-A58A-BD64-609D2E9E0E47}" dt="2025-03-30T13:05:44.881" v="278"/>
          <ac:spMkLst>
            <pc:docMk/>
            <pc:sldMk cId="0" sldId="259"/>
            <ac:spMk id="37" creationId="{00000000-0000-0000-0000-000000000000}"/>
          </ac:spMkLst>
        </pc:spChg>
        <pc:spChg chg="mod">
          <ac:chgData name="Сергей Курташ" userId="eff2586bddbf29de" providerId="Windows Live" clId="Web-{DCEF33E5-C72F-A58A-BD64-609D2E9E0E47}" dt="2025-03-30T13:05:44.881" v="278"/>
          <ac:spMkLst>
            <pc:docMk/>
            <pc:sldMk cId="0" sldId="259"/>
            <ac:spMk id="38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2:56:08.171" v="248"/>
          <ac:spMkLst>
            <pc:docMk/>
            <pc:sldMk cId="0" sldId="259"/>
            <ac:spMk id="45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2:56:13.875" v="250"/>
          <ac:spMkLst>
            <pc:docMk/>
            <pc:sldMk cId="0" sldId="259"/>
            <ac:spMk id="46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2:56:17.953" v="251"/>
          <ac:spMkLst>
            <pc:docMk/>
            <pc:sldMk cId="0" sldId="259"/>
            <ac:spMk id="47" creationId="{00000000-0000-0000-0000-000000000000}"/>
          </ac:spMkLst>
        </pc:spChg>
        <pc:spChg chg="mod">
          <ac:chgData name="Сергей Курташ" userId="eff2586bddbf29de" providerId="Windows Live" clId="Web-{DCEF33E5-C72F-A58A-BD64-609D2E9E0E47}" dt="2025-03-30T13:38:14.907" v="458" actId="1076"/>
          <ac:spMkLst>
            <pc:docMk/>
            <pc:sldMk cId="0" sldId="259"/>
            <ac:spMk id="48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2:56:11.703" v="249"/>
          <ac:spMkLst>
            <pc:docMk/>
            <pc:sldMk cId="0" sldId="259"/>
            <ac:spMk id="49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2:57:02.127" v="257"/>
          <ac:spMkLst>
            <pc:docMk/>
            <pc:sldMk cId="0" sldId="259"/>
            <ac:spMk id="50" creationId="{00000000-0000-0000-0000-000000000000}"/>
          </ac:spMkLst>
        </pc:spChg>
        <pc:spChg chg="add">
          <ac:chgData name="Сергей Курташ" userId="eff2586bddbf29de" providerId="Windows Live" clId="Web-{DCEF33E5-C72F-A58A-BD64-609D2E9E0E47}" dt="2025-03-30T13:26:03.114" v="392"/>
          <ac:spMkLst>
            <pc:docMk/>
            <pc:sldMk cId="0" sldId="259"/>
            <ac:spMk id="54" creationId="{5B2C8BF4-F5B8-1150-0A98-7CE91E0D75CA}"/>
          </ac:spMkLst>
        </pc:spChg>
        <pc:spChg chg="add">
          <ac:chgData name="Сергей Курташ" userId="eff2586bddbf29de" providerId="Windows Live" clId="Web-{DCEF33E5-C72F-A58A-BD64-609D2E9E0E47}" dt="2025-03-30T13:26:03.114" v="392"/>
          <ac:spMkLst>
            <pc:docMk/>
            <pc:sldMk cId="0" sldId="259"/>
            <ac:spMk id="55" creationId="{1C288E96-90C8-AB88-A1FE-C53431FFDE25}"/>
          </ac:spMkLst>
        </pc:spChg>
        <pc:spChg chg="add mod">
          <ac:chgData name="Сергей Курташ" userId="eff2586bddbf29de" providerId="Windows Live" clId="Web-{DCEF33E5-C72F-A58A-BD64-609D2E9E0E47}" dt="2025-03-30T13:40:17.318" v="481" actId="1076"/>
          <ac:spMkLst>
            <pc:docMk/>
            <pc:sldMk cId="0" sldId="259"/>
            <ac:spMk id="57" creationId="{F0E00C75-74D4-6C2C-0D82-D263A9484647}"/>
          </ac:spMkLst>
        </pc:spChg>
        <pc:spChg chg="add mod">
          <ac:chgData name="Сергей Курташ" userId="eff2586bddbf29de" providerId="Windows Live" clId="Web-{DCEF33E5-C72F-A58A-BD64-609D2E9E0E47}" dt="2025-03-30T13:40:03.114" v="480" actId="20577"/>
          <ac:spMkLst>
            <pc:docMk/>
            <pc:sldMk cId="0" sldId="259"/>
            <ac:spMk id="66" creationId="{97854714-BAFE-031F-B131-448E1433D168}"/>
          </ac:spMkLst>
        </pc:spChg>
        <pc:spChg chg="add del">
          <ac:chgData name="Сергей Курташ" userId="eff2586bddbf29de" providerId="Windows Live" clId="Web-{DCEF33E5-C72F-A58A-BD64-609D2E9E0E47}" dt="2025-03-30T13:38:24.766" v="460"/>
          <ac:spMkLst>
            <pc:docMk/>
            <pc:sldMk cId="0" sldId="259"/>
            <ac:spMk id="68" creationId="{EB3A4D11-9FAA-5D0C-A774-0008DE9C53CA}"/>
          </ac:spMkLst>
        </pc:spChg>
        <pc:grpChg chg="add del">
          <ac:chgData name="Сергей Курташ" userId="eff2586bddbf29de" providerId="Windows Live" clId="Web-{DCEF33E5-C72F-A58A-BD64-609D2E9E0E47}" dt="2025-03-30T13:05:45.865" v="281"/>
          <ac:grpSpMkLst>
            <pc:docMk/>
            <pc:sldMk cId="0" sldId="259"/>
            <ac:grpSpMk id="4" creationId="{00000000-0000-0000-0000-000000000000}"/>
          </ac:grpSpMkLst>
        </pc:grpChg>
        <pc:grpChg chg="add del">
          <ac:chgData name="Сергей Курташ" userId="eff2586bddbf29de" providerId="Windows Live" clId="Web-{DCEF33E5-C72F-A58A-BD64-609D2E9E0E47}" dt="2025-03-30T13:05:46.256" v="282"/>
          <ac:grpSpMkLst>
            <pc:docMk/>
            <pc:sldMk cId="0" sldId="259"/>
            <ac:grpSpMk id="7" creationId="{00000000-0000-0000-0000-000000000000}"/>
          </ac:grpSpMkLst>
        </pc:grpChg>
        <pc:grpChg chg="add del">
          <ac:chgData name="Сергей Курташ" userId="eff2586bddbf29de" providerId="Windows Live" clId="Web-{DCEF33E5-C72F-A58A-BD64-609D2E9E0E47}" dt="2025-03-30T13:05:45.193" v="279"/>
          <ac:grpSpMkLst>
            <pc:docMk/>
            <pc:sldMk cId="0" sldId="259"/>
            <ac:grpSpMk id="9" creationId="{00000000-0000-0000-0000-000000000000}"/>
          </ac:grpSpMkLst>
        </pc:grpChg>
        <pc:grpChg chg="add del">
          <ac:chgData name="Сергей Курташ" userId="eff2586bddbf29de" providerId="Windows Live" clId="Web-{DCEF33E5-C72F-A58A-BD64-609D2E9E0E47}" dt="2025-03-30T13:05:44.584" v="277"/>
          <ac:grpSpMkLst>
            <pc:docMk/>
            <pc:sldMk cId="0" sldId="259"/>
            <ac:grpSpMk id="29" creationId="{00000000-0000-0000-0000-000000000000}"/>
          </ac:grpSpMkLst>
        </pc:grpChg>
        <pc:grpChg chg="add del">
          <ac:chgData name="Сергей Курташ" userId="eff2586bddbf29de" providerId="Windows Live" clId="Web-{DCEF33E5-C72F-A58A-BD64-609D2E9E0E47}" dt="2025-03-30T13:05:44.881" v="278"/>
          <ac:grpSpMkLst>
            <pc:docMk/>
            <pc:sldMk cId="0" sldId="259"/>
            <ac:grpSpMk id="36" creationId="{00000000-0000-0000-0000-000000000000}"/>
          </ac:grpSpMkLst>
        </pc:grpChg>
        <pc:grpChg chg="add del">
          <ac:chgData name="Сергей Курташ" userId="eff2586bddbf29de" providerId="Windows Live" clId="Web-{DCEF33E5-C72F-A58A-BD64-609D2E9E0E47}" dt="2025-03-30T13:25:50.832" v="389"/>
          <ac:grpSpMkLst>
            <pc:docMk/>
            <pc:sldMk cId="0" sldId="259"/>
            <ac:grpSpMk id="42" creationId="{00000000-0000-0000-0000-000000000000}"/>
          </ac:grpSpMkLst>
        </pc:grpChg>
        <pc:grpChg chg="add">
          <ac:chgData name="Сергей Курташ" userId="eff2586bddbf29de" providerId="Windows Live" clId="Web-{DCEF33E5-C72F-A58A-BD64-609D2E9E0E47}" dt="2025-03-30T13:26:03.114" v="392"/>
          <ac:grpSpMkLst>
            <pc:docMk/>
            <pc:sldMk cId="0" sldId="259"/>
            <ac:grpSpMk id="53" creationId="{32C7ECEB-7166-738A-5B78-D46F8488FA7F}"/>
          </ac:grpSpMkLst>
        </pc:grpChg>
        <pc:grpChg chg="add mod">
          <ac:chgData name="Сергей Курташ" userId="eff2586bddbf29de" providerId="Windows Live" clId="Web-{DCEF33E5-C72F-A58A-BD64-609D2E9E0E47}" dt="2025-03-30T13:38:14.907" v="456" actId="1076"/>
          <ac:grpSpMkLst>
            <pc:docMk/>
            <pc:sldMk cId="0" sldId="259"/>
            <ac:grpSpMk id="61" creationId="{ADE24A78-610E-3404-8EF9-14A679E165E9}"/>
          </ac:grpSpMkLst>
        </pc:grpChg>
        <pc:grpChg chg="add mod">
          <ac:chgData name="Сергей Курташ" userId="eff2586bddbf29de" providerId="Windows Live" clId="Web-{DCEF33E5-C72F-A58A-BD64-609D2E9E0E47}" dt="2025-03-30T13:38:14.907" v="455" actId="1076"/>
          <ac:grpSpMkLst>
            <pc:docMk/>
            <pc:sldMk cId="0" sldId="259"/>
            <ac:grpSpMk id="64" creationId="{C5794B50-4A23-B471-4D8B-5C7406C13799}"/>
          </ac:grpSpMkLst>
        </pc:grpChg>
        <pc:picChg chg="add del mod">
          <ac:chgData name="Сергей Курташ" userId="eff2586bddbf29de" providerId="Windows Live" clId="Web-{DCEF33E5-C72F-A58A-BD64-609D2E9E0E47}" dt="2025-03-30T12:57:37.753" v="260"/>
          <ac:picMkLst>
            <pc:docMk/>
            <pc:sldMk cId="0" sldId="259"/>
            <ac:picMk id="51" creationId="{3AF549B1-3C05-1ECE-F9B1-BAE600A483BA}"/>
          </ac:picMkLst>
        </pc:picChg>
        <pc:picChg chg="add del mod">
          <ac:chgData name="Сергей Курташ" userId="eff2586bddbf29de" providerId="Windows Live" clId="Web-{DCEF33E5-C72F-A58A-BD64-609D2E9E0E47}" dt="2025-03-30T13:05:56.772" v="287"/>
          <ac:picMkLst>
            <pc:docMk/>
            <pc:sldMk cId="0" sldId="259"/>
            <ac:picMk id="52" creationId="{01294B12-EE06-A0DA-6E77-D62F55D2B0C6}"/>
          </ac:picMkLst>
        </pc:picChg>
      </pc:sldChg>
      <pc:sldChg chg="addSp delSp modSp mod setBg">
        <pc:chgData name="Сергей Курташ" userId="eff2586bddbf29de" providerId="Windows Live" clId="Web-{DCEF33E5-C72F-A58A-BD64-609D2E9E0E47}" dt="2025-03-30T13:56:39.120" v="608"/>
        <pc:sldMkLst>
          <pc:docMk/>
          <pc:sldMk cId="0" sldId="260"/>
        </pc:sldMkLst>
        <pc:spChg chg="mod">
          <ac:chgData name="Сергей Курташ" userId="eff2586bddbf29de" providerId="Windows Live" clId="Web-{DCEF33E5-C72F-A58A-BD64-609D2E9E0E47}" dt="2025-03-30T13:18:58.332" v="338" actId="1076"/>
          <ac:spMkLst>
            <pc:docMk/>
            <pc:sldMk cId="0" sldId="260"/>
            <ac:spMk id="48" creationId="{00000000-0000-0000-0000-000000000000}"/>
          </ac:spMkLst>
        </pc:spChg>
        <pc:spChg chg="del mod">
          <ac:chgData name="Сергей Курташ" userId="eff2586bddbf29de" providerId="Windows Live" clId="Web-{DCEF33E5-C72F-A58A-BD64-609D2E9E0E47}" dt="2025-03-30T13:18:28.034" v="326"/>
          <ac:spMkLst>
            <pc:docMk/>
            <pc:sldMk cId="0" sldId="260"/>
            <ac:spMk id="49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13:24.023" v="293"/>
          <ac:spMkLst>
            <pc:docMk/>
            <pc:sldMk cId="0" sldId="260"/>
            <ac:spMk id="50" creationId="{00000000-0000-0000-0000-000000000000}"/>
          </ac:spMkLst>
        </pc:spChg>
        <pc:spChg chg="del mod">
          <ac:chgData name="Сергей Курташ" userId="eff2586bddbf29de" providerId="Windows Live" clId="Web-{DCEF33E5-C72F-A58A-BD64-609D2E9E0E47}" dt="2025-03-30T13:18:29.362" v="327"/>
          <ac:spMkLst>
            <pc:docMk/>
            <pc:sldMk cId="0" sldId="260"/>
            <ac:spMk id="51" creationId="{00000000-0000-0000-0000-000000000000}"/>
          </ac:spMkLst>
        </pc:spChg>
        <pc:spChg chg="add">
          <ac:chgData name="Сергей Курташ" userId="eff2586bddbf29de" providerId="Windows Live" clId="Web-{DCEF33E5-C72F-A58A-BD64-609D2E9E0E47}" dt="2025-03-30T13:26:17.630" v="395"/>
          <ac:spMkLst>
            <pc:docMk/>
            <pc:sldMk cId="0" sldId="260"/>
            <ac:spMk id="58" creationId="{37084EA5-4EAD-0F58-8F4C-0B0973D2FA9D}"/>
          </ac:spMkLst>
        </pc:spChg>
        <pc:spChg chg="add">
          <ac:chgData name="Сергей Курташ" userId="eff2586bddbf29de" providerId="Windows Live" clId="Web-{DCEF33E5-C72F-A58A-BD64-609D2E9E0E47}" dt="2025-03-30T13:26:17.630" v="395"/>
          <ac:spMkLst>
            <pc:docMk/>
            <pc:sldMk cId="0" sldId="260"/>
            <ac:spMk id="59" creationId="{B1B2B5F4-87F1-AAC1-3A27-6A6EC296C5AF}"/>
          </ac:spMkLst>
        </pc:spChg>
        <pc:spChg chg="add">
          <ac:chgData name="Сергей Курташ" userId="eff2586bddbf29de" providerId="Windows Live" clId="Web-{DCEF33E5-C72F-A58A-BD64-609D2E9E0E47}" dt="2025-03-30T13:37:25.436" v="439"/>
          <ac:spMkLst>
            <pc:docMk/>
            <pc:sldMk cId="0" sldId="260"/>
            <ac:spMk id="61" creationId="{2D89BAB3-2E3C-706A-5F16-973F0CDDC509}"/>
          </ac:spMkLst>
        </pc:spChg>
        <pc:grpChg chg="mod">
          <ac:chgData name="Сергей Курташ" userId="eff2586bddbf29de" providerId="Windows Live" clId="Web-{DCEF33E5-C72F-A58A-BD64-609D2E9E0E47}" dt="2025-03-30T13:37:33.733" v="441" actId="1076"/>
          <ac:grpSpMkLst>
            <pc:docMk/>
            <pc:sldMk cId="0" sldId="260"/>
            <ac:grpSpMk id="5" creationId="{00000000-0000-0000-0000-000000000000}"/>
          </ac:grpSpMkLst>
        </pc:grpChg>
        <pc:grpChg chg="del">
          <ac:chgData name="Сергей Курташ" userId="eff2586bddbf29de" providerId="Windows Live" clId="Web-{DCEF33E5-C72F-A58A-BD64-609D2E9E0E47}" dt="2025-03-30T13:26:12.630" v="393"/>
          <ac:grpSpMkLst>
            <pc:docMk/>
            <pc:sldMk cId="0" sldId="260"/>
            <ac:grpSpMk id="27" creationId="{00000000-0000-0000-0000-000000000000}"/>
          </ac:grpSpMkLst>
        </pc:grpChg>
        <pc:grpChg chg="mod">
          <ac:chgData name="Сергей Курташ" userId="eff2586bddbf29de" providerId="Windows Live" clId="Web-{DCEF33E5-C72F-A58A-BD64-609D2E9E0E47}" dt="2025-03-30T13:17:15.406" v="309" actId="1076"/>
          <ac:grpSpMkLst>
            <pc:docMk/>
            <pc:sldMk cId="0" sldId="260"/>
            <ac:grpSpMk id="30" creationId="{00000000-0000-0000-0000-000000000000}"/>
          </ac:grpSpMkLst>
        </pc:grpChg>
        <pc:grpChg chg="del mod">
          <ac:chgData name="Сергей Курташ" userId="eff2586bddbf29de" providerId="Windows Live" clId="Web-{DCEF33E5-C72F-A58A-BD64-609D2E9E0E47}" dt="2025-03-30T13:56:00.587" v="602"/>
          <ac:grpSpMkLst>
            <pc:docMk/>
            <pc:sldMk cId="0" sldId="260"/>
            <ac:grpSpMk id="33" creationId="{00000000-0000-0000-0000-000000000000}"/>
          </ac:grpSpMkLst>
        </pc:grpChg>
        <pc:grpChg chg="add del">
          <ac:chgData name="Сергей Курташ" userId="eff2586bddbf29de" providerId="Windows Live" clId="Web-{DCEF33E5-C72F-A58A-BD64-609D2E9E0E47}" dt="2025-03-30T13:26:00.379" v="391"/>
          <ac:grpSpMkLst>
            <pc:docMk/>
            <pc:sldMk cId="0" sldId="260"/>
            <ac:grpSpMk id="56" creationId="{32C7ECEB-7166-738A-5B78-D46F8488FA7F}"/>
          </ac:grpSpMkLst>
        </pc:grpChg>
        <pc:grpChg chg="add">
          <ac:chgData name="Сергей Курташ" userId="eff2586bddbf29de" providerId="Windows Live" clId="Web-{DCEF33E5-C72F-A58A-BD64-609D2E9E0E47}" dt="2025-03-30T13:26:17.630" v="395"/>
          <ac:grpSpMkLst>
            <pc:docMk/>
            <pc:sldMk cId="0" sldId="260"/>
            <ac:grpSpMk id="57" creationId="{F4213B57-7AE0-467F-ACC1-596256B96D8F}"/>
          </ac:grpSpMkLst>
        </pc:grpChg>
        <pc:picChg chg="add del mod">
          <ac:chgData name="Сергей Курташ" userId="eff2586bddbf29de" providerId="Windows Live" clId="Web-{DCEF33E5-C72F-A58A-BD64-609D2E9E0E47}" dt="2025-03-30T13:17:56.986" v="325"/>
          <ac:picMkLst>
            <pc:docMk/>
            <pc:sldMk cId="0" sldId="260"/>
            <ac:picMk id="52" creationId="{110227B0-0BC4-4918-29B4-2584739E7259}"/>
          </ac:picMkLst>
        </pc:picChg>
        <pc:picChg chg="add mod modCrop">
          <ac:chgData name="Сергей Курташ" userId="eff2586bddbf29de" providerId="Windows Live" clId="Web-{DCEF33E5-C72F-A58A-BD64-609D2E9E0E47}" dt="2025-03-30T13:56:39.120" v="608"/>
          <ac:picMkLst>
            <pc:docMk/>
            <pc:sldMk cId="0" sldId="260"/>
            <ac:picMk id="62" creationId="{05D6FFF8-106B-23BD-7B48-5DC2A0CAF5FA}"/>
          </ac:picMkLst>
        </pc:picChg>
      </pc:sldChg>
      <pc:sldChg chg="del">
        <pc:chgData name="Сергей Курташ" userId="eff2586bddbf29de" providerId="Windows Live" clId="Web-{DCEF33E5-C72F-A58A-BD64-609D2E9E0E47}" dt="2025-03-30T13:19:31.787" v="340"/>
        <pc:sldMkLst>
          <pc:docMk/>
          <pc:sldMk cId="0" sldId="261"/>
        </pc:sldMkLst>
      </pc:sldChg>
      <pc:sldChg chg="addSp delSp modSp del">
        <pc:chgData name="Сергей Курташ" userId="eff2586bddbf29de" providerId="Windows Live" clId="Web-{DCEF33E5-C72F-A58A-BD64-609D2E9E0E47}" dt="2025-03-30T13:49:41.151" v="577"/>
        <pc:sldMkLst>
          <pc:docMk/>
          <pc:sldMk cId="0" sldId="262"/>
        </pc:sldMkLst>
        <pc:spChg chg="ord">
          <ac:chgData name="Сергей Курташ" userId="eff2586bddbf29de" providerId="Windows Live" clId="Web-{DCEF33E5-C72F-A58A-BD64-609D2E9E0E47}" dt="2025-03-30T13:24:29.141" v="382"/>
          <ac:spMkLst>
            <pc:docMk/>
            <pc:sldMk cId="0" sldId="262"/>
            <ac:spMk id="8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19:44.412" v="341"/>
          <ac:spMkLst>
            <pc:docMk/>
            <pc:sldMk cId="0" sldId="262"/>
            <ac:spMk id="45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19:48.662" v="346"/>
          <ac:spMkLst>
            <pc:docMk/>
            <pc:sldMk cId="0" sldId="262"/>
            <ac:spMk id="51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19:48.662" v="345"/>
          <ac:spMkLst>
            <pc:docMk/>
            <pc:sldMk cId="0" sldId="262"/>
            <ac:spMk id="52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19:48.662" v="344"/>
          <ac:spMkLst>
            <pc:docMk/>
            <pc:sldMk cId="0" sldId="262"/>
            <ac:spMk id="53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19:48.662" v="343"/>
          <ac:spMkLst>
            <pc:docMk/>
            <pc:sldMk cId="0" sldId="262"/>
            <ac:spMk id="54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19:48.662" v="342"/>
          <ac:spMkLst>
            <pc:docMk/>
            <pc:sldMk cId="0" sldId="262"/>
            <ac:spMk id="55" creationId="{00000000-0000-0000-0000-000000000000}"/>
          </ac:spMkLst>
        </pc:spChg>
        <pc:spChg chg="add del">
          <ac:chgData name="Сергей Курташ" userId="eff2586bddbf29de" providerId="Windows Live" clId="Web-{DCEF33E5-C72F-A58A-BD64-609D2E9E0E47}" dt="2025-03-30T13:24:10.703" v="379"/>
          <ac:spMkLst>
            <pc:docMk/>
            <pc:sldMk cId="0" sldId="262"/>
            <ac:spMk id="57" creationId="{46776ECA-2AC7-50D8-6133-B7D13DADEEFB}"/>
          </ac:spMkLst>
        </pc:spChg>
        <pc:spChg chg="add del">
          <ac:chgData name="Сергей Курташ" userId="eff2586bddbf29de" providerId="Windows Live" clId="Web-{DCEF33E5-C72F-A58A-BD64-609D2E9E0E47}" dt="2025-03-30T13:24:30.579" v="383"/>
          <ac:spMkLst>
            <pc:docMk/>
            <pc:sldMk cId="0" sldId="262"/>
            <ac:spMk id="59" creationId="{78ECFD0A-279E-CB72-A65C-92812139E1C3}"/>
          </ac:spMkLst>
        </pc:spChg>
        <pc:grpChg chg="del">
          <ac:chgData name="Сергей Курташ" userId="eff2586bddbf29de" providerId="Windows Live" clId="Web-{DCEF33E5-C72F-A58A-BD64-609D2E9E0E47}" dt="2025-03-30T13:24:12.688" v="380"/>
          <ac:grpSpMkLst>
            <pc:docMk/>
            <pc:sldMk cId="0" sldId="262"/>
            <ac:grpSpMk id="27" creationId="{00000000-0000-0000-0000-000000000000}"/>
          </ac:grpSpMkLst>
        </pc:grpChg>
        <pc:grpChg chg="add del">
          <ac:chgData name="Сергей Курташ" userId="eff2586bddbf29de" providerId="Windows Live" clId="Web-{DCEF33E5-C72F-A58A-BD64-609D2E9E0E47}" dt="2025-03-30T13:25:37.113" v="387"/>
          <ac:grpSpMkLst>
            <pc:docMk/>
            <pc:sldMk cId="0" sldId="262"/>
            <ac:grpSpMk id="63" creationId="{A59C0043-6172-2A6F-825A-FBDAE5D20D30}"/>
          </ac:grpSpMkLst>
        </pc:grpChg>
        <pc:picChg chg="del">
          <ac:chgData name="Сергей Курташ" userId="eff2586bddbf29de" providerId="Windows Live" clId="Web-{DCEF33E5-C72F-A58A-BD64-609D2E9E0E47}" dt="2025-03-30T13:19:48.662" v="351"/>
          <ac:picMkLst>
            <pc:docMk/>
            <pc:sldMk cId="0" sldId="262"/>
            <ac:picMk id="46" creationId="{00000000-0000-0000-0000-000000000000}"/>
          </ac:picMkLst>
        </pc:picChg>
        <pc:picChg chg="del">
          <ac:chgData name="Сергей Курташ" userId="eff2586bddbf29de" providerId="Windows Live" clId="Web-{DCEF33E5-C72F-A58A-BD64-609D2E9E0E47}" dt="2025-03-30T13:19:48.662" v="350"/>
          <ac:picMkLst>
            <pc:docMk/>
            <pc:sldMk cId="0" sldId="262"/>
            <ac:picMk id="47" creationId="{00000000-0000-0000-0000-000000000000}"/>
          </ac:picMkLst>
        </pc:picChg>
        <pc:picChg chg="del">
          <ac:chgData name="Сергей Курташ" userId="eff2586bddbf29de" providerId="Windows Live" clId="Web-{DCEF33E5-C72F-A58A-BD64-609D2E9E0E47}" dt="2025-03-30T13:19:48.662" v="349"/>
          <ac:picMkLst>
            <pc:docMk/>
            <pc:sldMk cId="0" sldId="262"/>
            <ac:picMk id="48" creationId="{00000000-0000-0000-0000-000000000000}"/>
          </ac:picMkLst>
        </pc:picChg>
        <pc:picChg chg="del">
          <ac:chgData name="Сергей Курташ" userId="eff2586bddbf29de" providerId="Windows Live" clId="Web-{DCEF33E5-C72F-A58A-BD64-609D2E9E0E47}" dt="2025-03-30T13:19:48.662" v="348"/>
          <ac:picMkLst>
            <pc:docMk/>
            <pc:sldMk cId="0" sldId="262"/>
            <ac:picMk id="49" creationId="{00000000-0000-0000-0000-000000000000}"/>
          </ac:picMkLst>
        </pc:picChg>
        <pc:picChg chg="del">
          <ac:chgData name="Сергей Курташ" userId="eff2586bddbf29de" providerId="Windows Live" clId="Web-{DCEF33E5-C72F-A58A-BD64-609D2E9E0E47}" dt="2025-03-30T13:19:48.662" v="347"/>
          <ac:picMkLst>
            <pc:docMk/>
            <pc:sldMk cId="0" sldId="262"/>
            <ac:picMk id="50" creationId="{00000000-0000-0000-0000-000000000000}"/>
          </ac:picMkLst>
        </pc:picChg>
      </pc:sldChg>
      <pc:sldChg chg="delSp del">
        <pc:chgData name="Сергей Курташ" userId="eff2586bddbf29de" providerId="Windows Live" clId="Web-{DCEF33E5-C72F-A58A-BD64-609D2E9E0E47}" dt="2025-03-30T13:27:10.257" v="404"/>
        <pc:sldMkLst>
          <pc:docMk/>
          <pc:sldMk cId="0" sldId="263"/>
        </pc:sldMkLst>
        <pc:grpChg chg="del">
          <ac:chgData name="Сергей Курташ" userId="eff2586bddbf29de" providerId="Windows Live" clId="Web-{DCEF33E5-C72F-A58A-BD64-609D2E9E0E47}" dt="2025-03-30T13:26:26.052" v="397"/>
          <ac:grpSpMkLst>
            <pc:docMk/>
            <pc:sldMk cId="0" sldId="263"/>
            <ac:grpSpMk id="27" creationId="{00000000-0000-0000-0000-000000000000}"/>
          </ac:grpSpMkLst>
        </pc:grpChg>
      </pc:sldChg>
      <pc:sldChg chg="delSp modSp del">
        <pc:chgData name="Сергей Курташ" userId="eff2586bddbf29de" providerId="Windows Live" clId="Web-{DCEF33E5-C72F-A58A-BD64-609D2E9E0E47}" dt="2025-03-30T13:50:01.121" v="580"/>
        <pc:sldMkLst>
          <pc:docMk/>
          <pc:sldMk cId="0" sldId="264"/>
        </pc:sldMkLst>
        <pc:spChg chg="del">
          <ac:chgData name="Сергей Курташ" userId="eff2586bddbf29de" providerId="Windows Live" clId="Web-{DCEF33E5-C72F-A58A-BD64-609D2E9E0E47}" dt="2025-03-30T13:43:52.701" v="550"/>
          <ac:spMkLst>
            <pc:docMk/>
            <pc:sldMk cId="0" sldId="264"/>
            <ac:spMk id="34" creationId="{00000000-0000-0000-0000-000000000000}"/>
          </ac:spMkLst>
        </pc:spChg>
        <pc:spChg chg="mod">
          <ac:chgData name="Сергей Курташ" userId="eff2586bddbf29de" providerId="Windows Live" clId="Web-{DCEF33E5-C72F-A58A-BD64-609D2E9E0E47}" dt="2025-03-30T13:43:59.779" v="552" actId="20577"/>
          <ac:spMkLst>
            <pc:docMk/>
            <pc:sldMk cId="0" sldId="264"/>
            <ac:spMk id="35" creationId="{00000000-0000-0000-0000-000000000000}"/>
          </ac:spMkLst>
        </pc:spChg>
        <pc:spChg chg="mod">
          <ac:chgData name="Сергей Курташ" userId="eff2586bddbf29de" providerId="Windows Live" clId="Web-{DCEF33E5-C72F-A58A-BD64-609D2E9E0E47}" dt="2025-03-30T13:44:01.810" v="554" actId="20577"/>
          <ac:spMkLst>
            <pc:docMk/>
            <pc:sldMk cId="0" sldId="264"/>
            <ac:spMk id="36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43:48.326" v="547"/>
          <ac:spMkLst>
            <pc:docMk/>
            <pc:sldMk cId="0" sldId="264"/>
            <ac:spMk id="37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43:50.169" v="548"/>
          <ac:spMkLst>
            <pc:docMk/>
            <pc:sldMk cId="0" sldId="264"/>
            <ac:spMk id="38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43:51.966" v="549"/>
          <ac:spMkLst>
            <pc:docMk/>
            <pc:sldMk cId="0" sldId="264"/>
            <ac:spMk id="39" creationId="{00000000-0000-0000-0000-000000000000}"/>
          </ac:spMkLst>
        </pc:spChg>
      </pc:sldChg>
      <pc:sldChg chg="delSp del">
        <pc:chgData name="Сергей Курташ" userId="eff2586bddbf29de" providerId="Windows Live" clId="Web-{DCEF33E5-C72F-A58A-BD64-609D2E9E0E47}" dt="2025-03-30T13:49:45.183" v="578"/>
        <pc:sldMkLst>
          <pc:docMk/>
          <pc:sldMk cId="0" sldId="265"/>
        </pc:sldMkLst>
        <pc:spChg chg="topLvl">
          <ac:chgData name="Сергей Курташ" userId="eff2586bddbf29de" providerId="Windows Live" clId="Web-{DCEF33E5-C72F-A58A-BD64-609D2E9E0E47}" dt="2025-03-30T13:27:16.898" v="405"/>
          <ac:spMkLst>
            <pc:docMk/>
            <pc:sldMk cId="0" sldId="265"/>
            <ac:spMk id="31" creationId="{00000000-0000-0000-0000-000000000000}"/>
          </ac:spMkLst>
        </pc:spChg>
        <pc:spChg chg="del topLvl">
          <ac:chgData name="Сергей Курташ" userId="eff2586bddbf29de" providerId="Windows Live" clId="Web-{DCEF33E5-C72F-A58A-BD64-609D2E9E0E47}" dt="2025-03-30T13:27:16.898" v="405"/>
          <ac:spMkLst>
            <pc:docMk/>
            <pc:sldMk cId="0" sldId="265"/>
            <ac:spMk id="32" creationId="{00000000-0000-0000-0000-000000000000}"/>
          </ac:spMkLst>
        </pc:spChg>
        <pc:grpChg chg="del">
          <ac:chgData name="Сергей Курташ" userId="eff2586bddbf29de" providerId="Windows Live" clId="Web-{DCEF33E5-C72F-A58A-BD64-609D2E9E0E47}" dt="2025-03-30T13:27:16.898" v="405"/>
          <ac:grpSpMkLst>
            <pc:docMk/>
            <pc:sldMk cId="0" sldId="265"/>
            <ac:grpSpMk id="30" creationId="{00000000-0000-0000-0000-000000000000}"/>
          </ac:grpSpMkLst>
        </pc:grpChg>
      </pc:sldChg>
      <pc:sldChg chg="delSp del">
        <pc:chgData name="Сергей Курташ" userId="eff2586bddbf29de" providerId="Windows Live" clId="Web-{DCEF33E5-C72F-A58A-BD64-609D2E9E0E47}" dt="2025-03-30T13:49:52.605" v="579"/>
        <pc:sldMkLst>
          <pc:docMk/>
          <pc:sldMk cId="0" sldId="266"/>
        </pc:sldMkLst>
        <pc:grpChg chg="del">
          <ac:chgData name="Сергей Курташ" userId="eff2586bddbf29de" providerId="Windows Live" clId="Web-{DCEF33E5-C72F-A58A-BD64-609D2E9E0E47}" dt="2025-03-30T13:49:27.635" v="575"/>
          <ac:grpSpMkLst>
            <pc:docMk/>
            <pc:sldMk cId="0" sldId="266"/>
            <ac:grpSpMk id="29" creationId="{00000000-0000-0000-0000-000000000000}"/>
          </ac:grpSpMkLst>
        </pc:grpChg>
      </pc:sldChg>
      <pc:sldChg chg="delSp modSp">
        <pc:chgData name="Сергей Курташ" userId="eff2586bddbf29de" providerId="Windows Live" clId="Web-{DCEF33E5-C72F-A58A-BD64-609D2E9E0E47}" dt="2025-03-30T13:49:20.479" v="574" actId="20577"/>
        <pc:sldMkLst>
          <pc:docMk/>
          <pc:sldMk cId="0" sldId="267"/>
        </pc:sldMkLst>
        <pc:spChg chg="mod">
          <ac:chgData name="Сергей Курташ" userId="eff2586bddbf29de" providerId="Windows Live" clId="Web-{DCEF33E5-C72F-A58A-BD64-609D2E9E0E47}" dt="2025-03-30T13:49:20.479" v="574" actId="20577"/>
          <ac:spMkLst>
            <pc:docMk/>
            <pc:sldMk cId="0" sldId="267"/>
            <ac:spMk id="34" creationId="{00000000-0000-0000-0000-000000000000}"/>
          </ac:spMkLst>
        </pc:spChg>
        <pc:spChg chg="mod">
          <ac:chgData name="Сергей Курташ" userId="eff2586bddbf29de" providerId="Windows Live" clId="Web-{DCEF33E5-C72F-A58A-BD64-609D2E9E0E47}" dt="2025-03-30T13:49:18.666" v="572" actId="20577"/>
          <ac:spMkLst>
            <pc:docMk/>
            <pc:sldMk cId="0" sldId="267"/>
            <ac:spMk id="35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49:13.494" v="568"/>
          <ac:spMkLst>
            <pc:docMk/>
            <pc:sldMk cId="0" sldId="267"/>
            <ac:spMk id="36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49:14.947" v="569"/>
          <ac:spMkLst>
            <pc:docMk/>
            <pc:sldMk cId="0" sldId="267"/>
            <ac:spMk id="37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49:16.057" v="570"/>
          <ac:spMkLst>
            <pc:docMk/>
            <pc:sldMk cId="0" sldId="267"/>
            <ac:spMk id="38" creationId="{00000000-0000-0000-0000-000000000000}"/>
          </ac:spMkLst>
        </pc:spChg>
      </pc:sldChg>
      <pc:sldChg chg="delSp modSp">
        <pc:chgData name="Сергей Курташ" userId="eff2586bddbf29de" providerId="Windows Live" clId="Web-{DCEF33E5-C72F-A58A-BD64-609D2E9E0E47}" dt="2025-03-30T13:36:43.294" v="434"/>
        <pc:sldMkLst>
          <pc:docMk/>
          <pc:sldMk cId="0" sldId="268"/>
        </pc:sldMkLst>
        <pc:spChg chg="del mod">
          <ac:chgData name="Сергей Курташ" userId="eff2586bddbf29de" providerId="Windows Live" clId="Web-{DCEF33E5-C72F-A58A-BD64-609D2E9E0E47}" dt="2025-03-30T13:36:43.294" v="434"/>
          <ac:spMkLst>
            <pc:docMk/>
            <pc:sldMk cId="0" sldId="268"/>
            <ac:spMk id="47" creationId="{00000000-0000-0000-0000-000000000000}"/>
          </ac:spMkLst>
        </pc:spChg>
        <pc:picChg chg="del">
          <ac:chgData name="Сергей Курташ" userId="eff2586bddbf29de" providerId="Windows Live" clId="Web-{DCEF33E5-C72F-A58A-BD64-609D2E9E0E47}" dt="2025-03-30T13:36:39.638" v="431"/>
          <ac:picMkLst>
            <pc:docMk/>
            <pc:sldMk cId="0" sldId="268"/>
            <ac:picMk id="16" creationId="{00000000-0000-0000-0000-000000000000}"/>
          </ac:picMkLst>
        </pc:picChg>
      </pc:sldChg>
      <pc:sldChg chg="addSp delSp modSp addAnim">
        <pc:chgData name="Сергей Курташ" userId="eff2586bddbf29de" providerId="Windows Live" clId="Web-{DCEF33E5-C72F-A58A-BD64-609D2E9E0E47}" dt="2025-03-30T14:04:04.355" v="677" actId="20577"/>
        <pc:sldMkLst>
          <pc:docMk/>
          <pc:sldMk cId="0" sldId="269"/>
        </pc:sldMkLst>
        <pc:spChg chg="mod">
          <ac:chgData name="Сергей Курташ" userId="eff2586bddbf29de" providerId="Windows Live" clId="Web-{DCEF33E5-C72F-A58A-BD64-609D2E9E0E47}" dt="2025-03-30T13:43:07.402" v="543" actId="1076"/>
          <ac:spMkLst>
            <pc:docMk/>
            <pc:sldMk cId="0" sldId="269"/>
            <ac:spMk id="2" creationId="{00000000-0000-0000-0000-000000000000}"/>
          </ac:spMkLst>
        </pc:spChg>
        <pc:spChg chg="mod">
          <ac:chgData name="Сергей Курташ" userId="eff2586bddbf29de" providerId="Windows Live" clId="Web-{DCEF33E5-C72F-A58A-BD64-609D2E9E0E47}" dt="2025-03-30T14:02:01.773" v="629" actId="20577"/>
          <ac:spMkLst>
            <pc:docMk/>
            <pc:sldMk cId="0" sldId="269"/>
            <ac:spMk id="3" creationId="{00000000-0000-0000-0000-000000000000}"/>
          </ac:spMkLst>
        </pc:spChg>
        <pc:spChg chg="del mod">
          <ac:chgData name="Сергей Курташ" userId="eff2586bddbf29de" providerId="Windows Live" clId="Web-{DCEF33E5-C72F-A58A-BD64-609D2E9E0E47}" dt="2025-03-30T13:41:28.305" v="505"/>
          <ac:spMkLst>
            <pc:docMk/>
            <pc:sldMk cId="0" sldId="269"/>
            <ac:spMk id="4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41:23.117" v="501"/>
          <ac:spMkLst>
            <pc:docMk/>
            <pc:sldMk cId="0" sldId="269"/>
            <ac:spMk id="5" creationId="{00000000-0000-0000-0000-000000000000}"/>
          </ac:spMkLst>
        </pc:spChg>
        <pc:spChg chg="del mod">
          <ac:chgData name="Сергей Курташ" userId="eff2586bddbf29de" providerId="Windows Live" clId="Web-{DCEF33E5-C72F-A58A-BD64-609D2E9E0E47}" dt="2025-03-30T13:41:32.352" v="508"/>
          <ac:spMkLst>
            <pc:docMk/>
            <pc:sldMk cId="0" sldId="269"/>
            <ac:spMk id="19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41:26.836" v="504"/>
          <ac:spMkLst>
            <pc:docMk/>
            <pc:sldMk cId="0" sldId="269"/>
            <ac:spMk id="20" creationId="{00000000-0000-0000-0000-000000000000}"/>
          </ac:spMkLst>
        </pc:spChg>
        <pc:spChg chg="del mod">
          <ac:chgData name="Сергей Курташ" userId="eff2586bddbf29de" providerId="Windows Live" clId="Web-{DCEF33E5-C72F-A58A-BD64-609D2E9E0E47}" dt="2025-03-30T13:41:40.211" v="514"/>
          <ac:spMkLst>
            <pc:docMk/>
            <pc:sldMk cId="0" sldId="269"/>
            <ac:spMk id="21" creationId="{00000000-0000-0000-0000-000000000000}"/>
          </ac:spMkLst>
        </pc:spChg>
        <pc:spChg chg="del mod">
          <ac:chgData name="Сергей Курташ" userId="eff2586bddbf29de" providerId="Windows Live" clId="Web-{DCEF33E5-C72F-A58A-BD64-609D2E9E0E47}" dt="2025-03-30T13:41:41.571" v="515"/>
          <ac:spMkLst>
            <pc:docMk/>
            <pc:sldMk cId="0" sldId="269"/>
            <ac:spMk id="22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41:47.258" v="517"/>
          <ac:spMkLst>
            <pc:docMk/>
            <pc:sldMk cId="0" sldId="269"/>
            <ac:spMk id="23" creationId="{00000000-0000-0000-0000-000000000000}"/>
          </ac:spMkLst>
        </pc:spChg>
        <pc:spChg chg="del">
          <ac:chgData name="Сергей Курташ" userId="eff2586bddbf29de" providerId="Windows Live" clId="Web-{DCEF33E5-C72F-A58A-BD64-609D2E9E0E47}" dt="2025-03-30T13:41:44.540" v="516"/>
          <ac:spMkLst>
            <pc:docMk/>
            <pc:sldMk cId="0" sldId="269"/>
            <ac:spMk id="24" creationId="{00000000-0000-0000-0000-000000000000}"/>
          </ac:spMkLst>
        </pc:spChg>
        <pc:spChg chg="add del mod">
          <ac:chgData name="Сергей Курташ" userId="eff2586bddbf29de" providerId="Windows Live" clId="Web-{DCEF33E5-C72F-A58A-BD64-609D2E9E0E47}" dt="2025-03-30T14:02:04.726" v="630"/>
          <ac:spMkLst>
            <pc:docMk/>
            <pc:sldMk cId="0" sldId="269"/>
            <ac:spMk id="56" creationId="{AD2230B4-E2AC-46EA-2D30-6DAFF2FB513F}"/>
          </ac:spMkLst>
        </pc:spChg>
        <pc:spChg chg="add mod">
          <ac:chgData name="Сергей Курташ" userId="eff2586bddbf29de" providerId="Windows Live" clId="Web-{DCEF33E5-C72F-A58A-BD64-609D2E9E0E47}" dt="2025-03-30T14:04:04.355" v="677" actId="20577"/>
          <ac:spMkLst>
            <pc:docMk/>
            <pc:sldMk cId="0" sldId="269"/>
            <ac:spMk id="58" creationId="{CE0CA872-6190-6588-1F97-1ADE2BB9E7E3}"/>
          </ac:spMkLst>
        </pc:spChg>
        <pc:grpChg chg="mod">
          <ac:chgData name="Сергей Курташ" userId="eff2586bddbf29de" providerId="Windows Live" clId="Web-{DCEF33E5-C72F-A58A-BD64-609D2E9E0E47}" dt="2025-03-30T14:01:52.429" v="627" actId="1076"/>
          <ac:grpSpMkLst>
            <pc:docMk/>
            <pc:sldMk cId="0" sldId="269"/>
            <ac:grpSpMk id="25" creationId="{00000000-0000-0000-0000-000000000000}"/>
          </ac:grpSpMkLst>
        </pc:grpChg>
      </pc:sldChg>
      <pc:sldChg chg="delSp modSp">
        <pc:chgData name="Сергей Курташ" userId="eff2586bddbf29de" providerId="Windows Live" clId="Web-{DCEF33E5-C72F-A58A-BD64-609D2E9E0E47}" dt="2025-03-30T13:51:31.937" v="584" actId="14100"/>
        <pc:sldMkLst>
          <pc:docMk/>
          <pc:sldMk cId="0" sldId="270"/>
        </pc:sldMkLst>
        <pc:spChg chg="del">
          <ac:chgData name="Сергей Курташ" userId="eff2586bddbf29de" providerId="Windows Live" clId="Web-{DCEF33E5-C72F-A58A-BD64-609D2E9E0E47}" dt="2025-03-30T13:41:12.070" v="500"/>
          <ac:spMkLst>
            <pc:docMk/>
            <pc:sldMk cId="0" sldId="270"/>
            <ac:spMk id="56" creationId="{00000000-0000-0000-0000-000000000000}"/>
          </ac:spMkLst>
        </pc:spChg>
        <pc:spChg chg="mod">
          <ac:chgData name="Сергей Курташ" userId="eff2586bddbf29de" providerId="Windows Live" clId="Web-{DCEF33E5-C72F-A58A-BD64-609D2E9E0E47}" dt="2025-03-30T13:41:10.820" v="499" actId="20577"/>
          <ac:spMkLst>
            <pc:docMk/>
            <pc:sldMk cId="0" sldId="270"/>
            <ac:spMk id="57" creationId="{00000000-0000-0000-0000-000000000000}"/>
          </ac:spMkLst>
        </pc:spChg>
        <pc:grpChg chg="mod">
          <ac:chgData name="Сергей Курташ" userId="eff2586bddbf29de" providerId="Windows Live" clId="Web-{DCEF33E5-C72F-A58A-BD64-609D2E9E0E47}" dt="2025-03-30T13:40:49.803" v="482" actId="1076"/>
          <ac:grpSpMkLst>
            <pc:docMk/>
            <pc:sldMk cId="0" sldId="270"/>
            <ac:grpSpMk id="4" creationId="{00000000-0000-0000-0000-000000000000}"/>
          </ac:grpSpMkLst>
        </pc:grpChg>
        <pc:grpChg chg="mod">
          <ac:chgData name="Сергей Курташ" userId="eff2586bddbf29de" providerId="Windows Live" clId="Web-{DCEF33E5-C72F-A58A-BD64-609D2E9E0E47}" dt="2025-03-30T13:51:31.937" v="584" actId="14100"/>
          <ac:grpSpMkLst>
            <pc:docMk/>
            <pc:sldMk cId="0" sldId="270"/>
            <ac:grpSpMk id="31" creationId="{00000000-0000-0000-0000-000000000000}"/>
          </ac:grpSpMkLst>
        </pc:grpChg>
      </pc:sldChg>
      <pc:sldChg chg="addSp delSp modSp add replId">
        <pc:chgData name="Сергей Курташ" userId="eff2586bddbf29de" providerId="Windows Live" clId="Web-{DCEF33E5-C72F-A58A-BD64-609D2E9E0E47}" dt="2025-03-30T13:16:01.013" v="307" actId="1076"/>
        <pc:sldMkLst>
          <pc:docMk/>
          <pc:sldMk cId="2131291075" sldId="271"/>
        </pc:sldMkLst>
        <pc:grpChg chg="del">
          <ac:chgData name="Сергей Курташ" userId="eff2586bddbf29de" providerId="Windows Live" clId="Web-{DCEF33E5-C72F-A58A-BD64-609D2E9E0E47}" dt="2025-03-30T13:06:36.273" v="292"/>
          <ac:grpSpMkLst>
            <pc:docMk/>
            <pc:sldMk cId="2131291075" sldId="271"/>
            <ac:grpSpMk id="4" creationId="{480E3185-F90F-AFEE-76CB-4EB68B429D46}"/>
          </ac:grpSpMkLst>
        </pc:grpChg>
        <pc:grpChg chg="del">
          <ac:chgData name="Сергей Курташ" userId="eff2586bddbf29de" providerId="Windows Live" clId="Web-{DCEF33E5-C72F-A58A-BD64-609D2E9E0E47}" dt="2025-03-30T13:06:34.507" v="291"/>
          <ac:grpSpMkLst>
            <pc:docMk/>
            <pc:sldMk cId="2131291075" sldId="271"/>
            <ac:grpSpMk id="7" creationId="{F3D06A5D-7059-FCE3-1DEC-8C7FA99D5137}"/>
          </ac:grpSpMkLst>
        </pc:grpChg>
        <pc:grpChg chg="add del mod">
          <ac:chgData name="Сергей Курташ" userId="eff2586bddbf29de" providerId="Windows Live" clId="Web-{DCEF33E5-C72F-A58A-BD64-609D2E9E0E47}" dt="2025-03-30T13:15:41.934" v="305"/>
          <ac:grpSpMkLst>
            <pc:docMk/>
            <pc:sldMk cId="2131291075" sldId="271"/>
            <ac:grpSpMk id="45" creationId="{57A88DEE-CE62-3EB0-9DEC-9D3E2503FB5F}"/>
          </ac:grpSpMkLst>
        </pc:grpChg>
        <pc:grpChg chg="add mod">
          <ac:chgData name="Сергей Курташ" userId="eff2586bddbf29de" providerId="Windows Live" clId="Web-{DCEF33E5-C72F-A58A-BD64-609D2E9E0E47}" dt="2025-03-30T13:16:01.013" v="307" actId="1076"/>
          <ac:grpSpMkLst>
            <pc:docMk/>
            <pc:sldMk cId="2131291075" sldId="271"/>
            <ac:grpSpMk id="61" creationId="{5663D80E-F909-BF30-4191-0669C3D995F3}"/>
          </ac:grpSpMkLst>
        </pc:grpChg>
        <pc:picChg chg="mod">
          <ac:chgData name="Сергей Курташ" userId="eff2586bddbf29de" providerId="Windows Live" clId="Web-{DCEF33E5-C72F-A58A-BD64-609D2E9E0E47}" dt="2025-03-30T13:14:46.416" v="299" actId="14100"/>
          <ac:picMkLst>
            <pc:docMk/>
            <pc:sldMk cId="2131291075" sldId="271"/>
            <ac:picMk id="52" creationId="{6AE9D874-2CBA-2502-D601-F02C4028B144}"/>
          </ac:picMkLst>
        </pc:picChg>
      </pc:sldChg>
      <pc:sldChg chg="addSp delSp modSp add replId">
        <pc:chgData name="Сергей Курташ" userId="eff2586bddbf29de" providerId="Windows Live" clId="Web-{DCEF33E5-C72F-A58A-BD64-609D2E9E0E47}" dt="2025-03-30T13:26:28.240" v="398"/>
        <pc:sldMkLst>
          <pc:docMk/>
          <pc:sldMk cId="1360852127" sldId="272"/>
        </pc:sldMkLst>
        <pc:spChg chg="del mod">
          <ac:chgData name="Сергей Курташ" userId="eff2586bddbf29de" providerId="Windows Live" clId="Web-{DCEF33E5-C72F-A58A-BD64-609D2E9E0E47}" dt="2025-03-30T13:17:26.641" v="320"/>
          <ac:spMkLst>
            <pc:docMk/>
            <pc:sldMk cId="1360852127" sldId="272"/>
            <ac:spMk id="49" creationId="{88E923DE-7847-B368-3C21-734DE438E931}"/>
          </ac:spMkLst>
        </pc:spChg>
        <pc:spChg chg="del">
          <ac:chgData name="Сергей Курташ" userId="eff2586bddbf29de" providerId="Windows Live" clId="Web-{DCEF33E5-C72F-A58A-BD64-609D2E9E0E47}" dt="2025-03-30T13:17:26.735" v="321"/>
          <ac:spMkLst>
            <pc:docMk/>
            <pc:sldMk cId="1360852127" sldId="272"/>
            <ac:spMk id="51" creationId="{83CCD6AC-F963-1BEA-1847-88781D4EE0BF}"/>
          </ac:spMkLst>
        </pc:spChg>
        <pc:spChg chg="add mod">
          <ac:chgData name="Сергей Курташ" userId="eff2586bddbf29de" providerId="Windows Live" clId="Web-{DCEF33E5-C72F-A58A-BD64-609D2E9E0E47}" dt="2025-03-30T13:22:09.761" v="375" actId="1076"/>
          <ac:spMkLst>
            <pc:docMk/>
            <pc:sldMk cId="1360852127" sldId="272"/>
            <ac:spMk id="53" creationId="{826CC2E8-DC52-17C4-B279-C0E672972DAB}"/>
          </ac:spMkLst>
        </pc:spChg>
        <pc:spChg chg="add">
          <ac:chgData name="Сергей Курташ" userId="eff2586bddbf29de" providerId="Windows Live" clId="Web-{DCEF33E5-C72F-A58A-BD64-609D2E9E0E47}" dt="2025-03-30T13:26:28.240" v="398"/>
          <ac:spMkLst>
            <pc:docMk/>
            <pc:sldMk cId="1360852127" sldId="272"/>
            <ac:spMk id="59" creationId="{30CA0B71-DB0A-422E-2335-083AD33F23BF}"/>
          </ac:spMkLst>
        </pc:spChg>
        <pc:spChg chg="add">
          <ac:chgData name="Сергей Курташ" userId="eff2586bddbf29de" providerId="Windows Live" clId="Web-{DCEF33E5-C72F-A58A-BD64-609D2E9E0E47}" dt="2025-03-30T13:26:28.240" v="398"/>
          <ac:spMkLst>
            <pc:docMk/>
            <pc:sldMk cId="1360852127" sldId="272"/>
            <ac:spMk id="60" creationId="{C77A00F7-A76C-2E64-6285-1F64DAD7D0F1}"/>
          </ac:spMkLst>
        </pc:spChg>
        <pc:grpChg chg="del">
          <ac:chgData name="Сергей Курташ" userId="eff2586bddbf29de" providerId="Windows Live" clId="Web-{DCEF33E5-C72F-A58A-BD64-609D2E9E0E47}" dt="2025-03-30T13:26:22.146" v="396"/>
          <ac:grpSpMkLst>
            <pc:docMk/>
            <pc:sldMk cId="1360852127" sldId="272"/>
            <ac:grpSpMk id="27" creationId="{D1B56DA7-F926-1000-BF9E-896329E48920}"/>
          </ac:grpSpMkLst>
        </pc:grpChg>
        <pc:grpChg chg="del">
          <ac:chgData name="Сергей Курташ" userId="eff2586bddbf29de" providerId="Windows Live" clId="Web-{DCEF33E5-C72F-A58A-BD64-609D2E9E0E47}" dt="2025-03-30T13:17:24.313" v="317"/>
          <ac:grpSpMkLst>
            <pc:docMk/>
            <pc:sldMk cId="1360852127" sldId="272"/>
            <ac:grpSpMk id="30" creationId="{FED77C7F-C595-47FE-FC66-EA633422FA20}"/>
          </ac:grpSpMkLst>
        </pc:grpChg>
        <pc:grpChg chg="del">
          <ac:chgData name="Сергей Курташ" userId="eff2586bddbf29de" providerId="Windows Live" clId="Web-{DCEF33E5-C72F-A58A-BD64-609D2E9E0E47}" dt="2025-03-30T13:17:23.938" v="316"/>
          <ac:grpSpMkLst>
            <pc:docMk/>
            <pc:sldMk cId="1360852127" sldId="272"/>
            <ac:grpSpMk id="33" creationId="{24064F16-5E79-F452-47E1-881B79D9E4A4}"/>
          </ac:grpSpMkLst>
        </pc:grpChg>
        <pc:grpChg chg="add del">
          <ac:chgData name="Сергей Курташ" userId="eff2586bddbf29de" providerId="Windows Live" clId="Web-{DCEF33E5-C72F-A58A-BD64-609D2E9E0E47}" dt="2025-03-30T13:26:15.645" v="394"/>
          <ac:grpSpMkLst>
            <pc:docMk/>
            <pc:sldMk cId="1360852127" sldId="272"/>
            <ac:grpSpMk id="57" creationId="{F4213B57-7AE0-467F-ACC1-596256B96D8F}"/>
          </ac:grpSpMkLst>
        </pc:grpChg>
        <pc:grpChg chg="add">
          <ac:chgData name="Сергей Курташ" userId="eff2586bddbf29de" providerId="Windows Live" clId="Web-{DCEF33E5-C72F-A58A-BD64-609D2E9E0E47}" dt="2025-03-30T13:26:28.240" v="398"/>
          <ac:grpSpMkLst>
            <pc:docMk/>
            <pc:sldMk cId="1360852127" sldId="272"/>
            <ac:grpSpMk id="58" creationId="{DF567F50-22E0-E18A-3663-BD1327BB4646}"/>
          </ac:grpSpMkLst>
        </pc:grpChg>
        <pc:picChg chg="mod modCrop">
          <ac:chgData name="Сергей Курташ" userId="eff2586bddbf29de" providerId="Windows Live" clId="Web-{DCEF33E5-C72F-A58A-BD64-609D2E9E0E47}" dt="2025-03-30T13:22:12.152" v="376" actId="1076"/>
          <ac:picMkLst>
            <pc:docMk/>
            <pc:sldMk cId="1360852127" sldId="272"/>
            <ac:picMk id="52" creationId="{4C9004BD-D21E-8E5A-9A33-AC2AD5221337}"/>
          </ac:picMkLst>
        </pc:picChg>
      </pc:sldChg>
      <pc:sldChg chg="addSp delSp modSp add replId">
        <pc:chgData name="Сергей Курташ" userId="eff2586bddbf29de" providerId="Windows Live" clId="Web-{DCEF33E5-C72F-A58A-BD64-609D2E9E0E47}" dt="2025-03-30T13:34:31.539" v="426"/>
        <pc:sldMkLst>
          <pc:docMk/>
          <pc:sldMk cId="3719674872" sldId="273"/>
        </pc:sldMkLst>
        <pc:spChg chg="add">
          <ac:chgData name="Сергей Курташ" userId="eff2586bddbf29de" providerId="Windows Live" clId="Web-{DCEF33E5-C72F-A58A-BD64-609D2E9E0E47}" dt="2025-03-30T13:27:29.351" v="406"/>
          <ac:spMkLst>
            <pc:docMk/>
            <pc:sldMk cId="3719674872" sldId="273"/>
            <ac:spMk id="28" creationId="{10741FF3-B588-7810-BFD4-858CE10F3D1F}"/>
          </ac:spMkLst>
        </pc:spChg>
        <pc:spChg chg="mod">
          <ac:chgData name="Сергей Курташ" userId="eff2586bddbf29de" providerId="Windows Live" clId="Web-{DCEF33E5-C72F-A58A-BD64-609D2E9E0E47}" dt="2025-03-30T13:34:28.148" v="425" actId="20577"/>
          <ac:spMkLst>
            <pc:docMk/>
            <pc:sldMk cId="3719674872" sldId="273"/>
            <ac:spMk id="53" creationId="{A61BA969-C77C-72B8-50AB-AD43B551BBFD}"/>
          </ac:spMkLst>
        </pc:spChg>
        <pc:grpChg chg="mod">
          <ac:chgData name="Сергей Курташ" userId="eff2586bddbf29de" providerId="Windows Live" clId="Web-{DCEF33E5-C72F-A58A-BD64-609D2E9E0E47}" dt="2025-03-30T13:27:05.850" v="403" actId="1076"/>
          <ac:grpSpMkLst>
            <pc:docMk/>
            <pc:sldMk cId="3719674872" sldId="273"/>
            <ac:grpSpMk id="35" creationId="{B915746C-9E9F-E20A-1F2B-6D6B19A7F88C}"/>
          </ac:grpSpMkLst>
        </pc:grpChg>
        <pc:grpChg chg="ord">
          <ac:chgData name="Сергей Курташ" userId="eff2586bddbf29de" providerId="Windows Live" clId="Web-{DCEF33E5-C72F-A58A-BD64-609D2E9E0E47}" dt="2025-03-30T13:34:31.539" v="426"/>
          <ac:grpSpMkLst>
            <pc:docMk/>
            <pc:sldMk cId="3719674872" sldId="273"/>
            <ac:grpSpMk id="58" creationId="{8BC80473-8BB7-D2C3-39CA-5A7444181331}"/>
          </ac:grpSpMkLst>
        </pc:grpChg>
        <pc:picChg chg="add del mod modCrop">
          <ac:chgData name="Сергей Курташ" userId="eff2586bddbf29de" providerId="Windows Live" clId="Web-{DCEF33E5-C72F-A58A-BD64-609D2E9E0E47}" dt="2025-03-30T13:33:29.130" v="415"/>
          <ac:picMkLst>
            <pc:docMk/>
            <pc:sldMk cId="3719674872" sldId="273"/>
            <ac:picMk id="29" creationId="{B4444AE3-CBB6-0078-1F69-614276B34DC3}"/>
          </ac:picMkLst>
        </pc:picChg>
        <pc:picChg chg="add mod">
          <ac:chgData name="Сергей Курташ" userId="eff2586bddbf29de" providerId="Windows Live" clId="Web-{DCEF33E5-C72F-A58A-BD64-609D2E9E0E47}" dt="2025-03-30T13:33:42.740" v="418" actId="1076"/>
          <ac:picMkLst>
            <pc:docMk/>
            <pc:sldMk cId="3719674872" sldId="273"/>
            <ac:picMk id="30" creationId="{DB27FD90-7DF2-F549-7F6B-2D3FF94FA708}"/>
          </ac:picMkLst>
        </pc:picChg>
        <pc:picChg chg="del mod">
          <ac:chgData name="Сергей Курташ" userId="eff2586bddbf29de" providerId="Windows Live" clId="Web-{DCEF33E5-C72F-A58A-BD64-609D2E9E0E47}" dt="2025-03-30T13:27:02.413" v="402"/>
          <ac:picMkLst>
            <pc:docMk/>
            <pc:sldMk cId="3719674872" sldId="273"/>
            <ac:picMk id="52" creationId="{75269D62-6122-C174-CDED-BE3893D15EFB}"/>
          </ac:picMkLst>
        </pc:picChg>
      </pc:sldChg>
      <pc:sldChg chg="addSp delSp modSp add ord replId">
        <pc:chgData name="Сергей Курташ" userId="eff2586bddbf29de" providerId="Windows Live" clId="Web-{DCEF33E5-C72F-A58A-BD64-609D2E9E0E47}" dt="2025-03-30T13:49:35.089" v="576"/>
        <pc:sldMkLst>
          <pc:docMk/>
          <pc:sldMk cId="2137516492" sldId="274"/>
        </pc:sldMkLst>
        <pc:spChg chg="add">
          <ac:chgData name="Сергей Курташ" userId="eff2586bddbf29de" providerId="Windows Live" clId="Web-{DCEF33E5-C72F-A58A-BD64-609D2E9E0E47}" dt="2025-03-30T13:36:14.808" v="430"/>
          <ac:spMkLst>
            <pc:docMk/>
            <pc:sldMk cId="2137516492" sldId="274"/>
            <ac:spMk id="28" creationId="{F8EF781F-C20B-16CE-EBEF-AD9D9452DAF6}"/>
          </ac:spMkLst>
        </pc:spChg>
        <pc:spChg chg="add">
          <ac:chgData name="Сергей Курташ" userId="eff2586bddbf29de" providerId="Windows Live" clId="Web-{DCEF33E5-C72F-A58A-BD64-609D2E9E0E47}" dt="2025-03-30T13:49:35.089" v="576"/>
          <ac:spMkLst>
            <pc:docMk/>
            <pc:sldMk cId="2137516492" sldId="274"/>
            <ac:spMk id="31" creationId="{0FA7AEE9-0F83-C9D3-85ED-D6FA1C432542}"/>
          </ac:spMkLst>
        </pc:spChg>
        <pc:spChg chg="add">
          <ac:chgData name="Сергей Курташ" userId="eff2586bddbf29de" providerId="Windows Live" clId="Web-{DCEF33E5-C72F-A58A-BD64-609D2E9E0E47}" dt="2025-03-30T13:49:35.089" v="576"/>
          <ac:spMkLst>
            <pc:docMk/>
            <pc:sldMk cId="2137516492" sldId="274"/>
            <ac:spMk id="32" creationId="{6C7A5525-2721-190C-98ED-D9B24F866929}"/>
          </ac:spMkLst>
        </pc:spChg>
        <pc:spChg chg="mod">
          <ac:chgData name="Сергей Курташ" userId="eff2586bddbf29de" providerId="Windows Live" clId="Web-{DCEF33E5-C72F-A58A-BD64-609D2E9E0E47}" dt="2025-03-30T13:49:00.134" v="567" actId="20577"/>
          <ac:spMkLst>
            <pc:docMk/>
            <pc:sldMk cId="2137516492" sldId="274"/>
            <ac:spMk id="53" creationId="{95B2B0DB-FC71-62DE-1B1F-3D049D07D9D6}"/>
          </ac:spMkLst>
        </pc:spChg>
        <pc:grpChg chg="add">
          <ac:chgData name="Сергей Курташ" userId="eff2586bddbf29de" providerId="Windows Live" clId="Web-{DCEF33E5-C72F-A58A-BD64-609D2E9E0E47}" dt="2025-03-30T13:49:35.089" v="576"/>
          <ac:grpSpMkLst>
            <pc:docMk/>
            <pc:sldMk cId="2137516492" sldId="274"/>
            <ac:grpSpMk id="30" creationId="{36F82EBD-C570-9384-DFCF-418D26ED4AE6}"/>
          </ac:grpSpMkLst>
        </pc:grpChg>
        <pc:picChg chg="add mod">
          <ac:chgData name="Сергей Курташ" userId="eff2586bddbf29de" providerId="Windows Live" clId="Web-{DCEF33E5-C72F-A58A-BD64-609D2E9E0E47}" dt="2025-03-30T13:48:17.882" v="561" actId="1076"/>
          <ac:picMkLst>
            <pc:docMk/>
            <pc:sldMk cId="2137516492" sldId="274"/>
            <ac:picMk id="29" creationId="{E266230E-B426-985E-55FD-02D4CDF23BA8}"/>
          </ac:picMkLst>
        </pc:picChg>
        <pc:picChg chg="del">
          <ac:chgData name="Сергей Курташ" userId="eff2586bddbf29de" providerId="Windows Live" clId="Web-{DCEF33E5-C72F-A58A-BD64-609D2E9E0E47}" dt="2025-03-30T13:36:01.167" v="429"/>
          <ac:picMkLst>
            <pc:docMk/>
            <pc:sldMk cId="2137516492" sldId="274"/>
            <ac:picMk id="52" creationId="{ACDD06FF-3D34-9185-2335-EC2426C62CCD}"/>
          </ac:picMkLst>
        </pc:picChg>
      </pc:sldChg>
    </pc:docChg>
  </pc:docChgLst>
  <pc:docChgLst>
    <pc:chgData name="Сергей Курташ" userId="eff2586bddbf29de" providerId="Windows Live" clId="Web-{E4E9AA4E-9896-5CEB-2E4C-7255E9236952}"/>
    <pc:docChg chg="modSld">
      <pc:chgData name="Сергей Курташ" userId="eff2586bddbf29de" providerId="Windows Live" clId="Web-{E4E9AA4E-9896-5CEB-2E4C-7255E9236952}" dt="2025-03-28T15:38:51.392" v="42" actId="14100"/>
      <pc:docMkLst>
        <pc:docMk/>
      </pc:docMkLst>
      <pc:sldChg chg="addSp delSp modSp mod setBg">
        <pc:chgData name="Сергей Курташ" userId="eff2586bddbf29de" providerId="Windows Live" clId="Web-{E4E9AA4E-9896-5CEB-2E4C-7255E9236952}" dt="2025-03-28T15:38:51.392" v="42" actId="14100"/>
        <pc:sldMkLst>
          <pc:docMk/>
          <pc:sldMk cId="0" sldId="256"/>
        </pc:sldMkLst>
        <pc:spChg chg="del">
          <ac:chgData name="Сергей Курташ" userId="eff2586bddbf29de" providerId="Windows Live" clId="Web-{E4E9AA4E-9896-5CEB-2E4C-7255E9236952}" dt="2025-03-28T15:36:53.279" v="28"/>
          <ac:spMkLst>
            <pc:docMk/>
            <pc:sldMk cId="0" sldId="256"/>
            <ac:spMk id="8" creationId="{00000000-0000-0000-0000-000000000000}"/>
          </ac:spMkLst>
        </pc:spChg>
        <pc:spChg chg="mod">
          <ac:chgData name="Сергей Курташ" userId="eff2586bddbf29de" providerId="Windows Live" clId="Web-{E4E9AA4E-9896-5CEB-2E4C-7255E9236952}" dt="2025-03-28T15:35:17.995" v="4" actId="20577"/>
          <ac:spMkLst>
            <pc:docMk/>
            <pc:sldMk cId="0" sldId="256"/>
            <ac:spMk id="22" creationId="{00000000-0000-0000-0000-000000000000}"/>
          </ac:spMkLst>
        </pc:spChg>
        <pc:spChg chg="mod">
          <ac:chgData name="Сергей Курташ" userId="eff2586bddbf29de" providerId="Windows Live" clId="Web-{E4E9AA4E-9896-5CEB-2E4C-7255E9236952}" dt="2025-03-28T15:38:03.265" v="36" actId="1076"/>
          <ac:spMkLst>
            <pc:docMk/>
            <pc:sldMk cId="0" sldId="256"/>
            <ac:spMk id="23" creationId="{00000000-0000-0000-0000-000000000000}"/>
          </ac:spMkLst>
        </pc:spChg>
        <pc:spChg chg="mod">
          <ac:chgData name="Сергей Курташ" userId="eff2586bddbf29de" providerId="Windows Live" clId="Web-{E4E9AA4E-9896-5CEB-2E4C-7255E9236952}" dt="2025-03-28T15:38:37.626" v="41" actId="20577"/>
          <ac:spMkLst>
            <pc:docMk/>
            <pc:sldMk cId="0" sldId="256"/>
            <ac:spMk id="24" creationId="{00000000-0000-0000-0000-000000000000}"/>
          </ac:spMkLst>
        </pc:spChg>
        <pc:grpChg chg="del">
          <ac:chgData name="Сергей Курташ" userId="eff2586bddbf29de" providerId="Windows Live" clId="Web-{E4E9AA4E-9896-5CEB-2E4C-7255E9236952}" dt="2025-03-28T15:37:24.436" v="31"/>
          <ac:grpSpMkLst>
            <pc:docMk/>
            <pc:sldMk cId="0" sldId="256"/>
            <ac:grpSpMk id="2" creationId="{00000000-0000-0000-0000-000000000000}"/>
          </ac:grpSpMkLst>
        </pc:grpChg>
        <pc:grpChg chg="mod">
          <ac:chgData name="Сергей Курташ" userId="eff2586bddbf29de" providerId="Windows Live" clId="Web-{E4E9AA4E-9896-5CEB-2E4C-7255E9236952}" dt="2025-03-28T15:36:28.044" v="27" actId="1076"/>
          <ac:grpSpMkLst>
            <pc:docMk/>
            <pc:sldMk cId="0" sldId="256"/>
            <ac:grpSpMk id="4" creationId="{00000000-0000-0000-0000-000000000000}"/>
          </ac:grpSpMkLst>
        </pc:grpChg>
        <pc:grpChg chg="mod">
          <ac:chgData name="Сергей Курташ" userId="eff2586bddbf29de" providerId="Windows Live" clId="Web-{E4E9AA4E-9896-5CEB-2E4C-7255E9236952}" dt="2025-03-28T15:37:58.734" v="35" actId="14100"/>
          <ac:grpSpMkLst>
            <pc:docMk/>
            <pc:sldMk cId="0" sldId="256"/>
            <ac:grpSpMk id="6" creationId="{00000000-0000-0000-0000-000000000000}"/>
          </ac:grpSpMkLst>
        </pc:grpChg>
        <pc:picChg chg="add mod">
          <ac:chgData name="Сергей Курташ" userId="eff2586bddbf29de" providerId="Windows Live" clId="Web-{E4E9AA4E-9896-5CEB-2E4C-7255E9236952}" dt="2025-03-28T15:38:51.392" v="42" actId="14100"/>
          <ac:picMkLst>
            <pc:docMk/>
            <pc:sldMk cId="0" sldId="256"/>
            <ac:picMk id="26" creationId="{7C1EAD07-6C0D-D299-621B-C1B8231139B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svg"/><Relationship Id="rId3" Type="http://schemas.openxmlformats.org/officeDocument/2006/relationships/image" Target="../media/image22.svg"/><Relationship Id="rId7" Type="http://schemas.openxmlformats.org/officeDocument/2006/relationships/image" Target="../media/image4.jpeg"/><Relationship Id="rId12" Type="http://schemas.openxmlformats.org/officeDocument/2006/relationships/image" Target="../media/image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svg"/><Relationship Id="rId11" Type="http://schemas.openxmlformats.org/officeDocument/2006/relationships/image" Target="../media/image8.svg"/><Relationship Id="rId5" Type="http://schemas.openxmlformats.org/officeDocument/2006/relationships/image" Target="../media/image24.png"/><Relationship Id="rId10" Type="http://schemas.openxmlformats.org/officeDocument/2006/relationships/image" Target="../media/image7.png"/><Relationship Id="rId4" Type="http://schemas.openxmlformats.org/officeDocument/2006/relationships/image" Target="../media/image23.jpeg"/><Relationship Id="rId9" Type="http://schemas.openxmlformats.org/officeDocument/2006/relationships/image" Target="../media/image6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svg"/><Relationship Id="rId3" Type="http://schemas.openxmlformats.org/officeDocument/2006/relationships/image" Target="../media/image14.svg"/><Relationship Id="rId7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10" Type="http://schemas.openxmlformats.org/officeDocument/2006/relationships/image" Target="../media/image10.svg"/><Relationship Id="rId4" Type="http://schemas.openxmlformats.org/officeDocument/2006/relationships/image" Target="../media/image4.jpeg"/><Relationship Id="rId9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sv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4.jpeg"/><Relationship Id="rId7" Type="http://schemas.openxmlformats.org/officeDocument/2006/relationships/image" Target="../media/image10.sv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Relationship Id="rId9" Type="http://schemas.openxmlformats.org/officeDocument/2006/relationships/image" Target="../media/image29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2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5.jpeg"/><Relationship Id="rId5" Type="http://schemas.openxmlformats.org/officeDocument/2006/relationships/image" Target="../media/image7.png"/><Relationship Id="rId10" Type="http://schemas.openxmlformats.org/officeDocument/2006/relationships/image" Target="../media/image14.svg"/><Relationship Id="rId4" Type="http://schemas.openxmlformats.org/officeDocument/2006/relationships/image" Target="../media/image6.sv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6.svg"/><Relationship Id="rId7" Type="http://schemas.openxmlformats.org/officeDocument/2006/relationships/image" Target="../media/image10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11" Type="http://schemas.openxmlformats.org/officeDocument/2006/relationships/image" Target="../media/image17.jpeg"/><Relationship Id="rId5" Type="http://schemas.openxmlformats.org/officeDocument/2006/relationships/image" Target="../media/image7.png"/><Relationship Id="rId10" Type="http://schemas.openxmlformats.org/officeDocument/2006/relationships/image" Target="../media/image14.svg"/><Relationship Id="rId4" Type="http://schemas.openxmlformats.org/officeDocument/2006/relationships/image" Target="../media/image6.sv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8759059" y="435628"/>
            <a:ext cx="9262881" cy="9415745"/>
            <a:chOff x="0" y="0"/>
            <a:chExt cx="12350508" cy="12554326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2"/>
            <a:srcRect t="9339" b="9339"/>
            <a:stretch>
              <a:fillRect/>
            </a:stretch>
          </p:blipFill>
          <p:spPr>
            <a:xfrm>
              <a:off x="0" y="0"/>
              <a:ext cx="12350508" cy="12554326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321264" y="2929743"/>
            <a:ext cx="8246518" cy="6921629"/>
            <a:chOff x="0" y="0"/>
            <a:chExt cx="10995357" cy="6651894"/>
          </a:xfrm>
        </p:grpSpPr>
        <p:sp>
          <p:nvSpPr>
            <p:cNvPr id="7" name="AutoShape 7"/>
            <p:cNvSpPr/>
            <p:nvPr/>
          </p:nvSpPr>
          <p:spPr>
            <a:xfrm>
              <a:off x="0" y="0"/>
              <a:ext cx="10995357" cy="6651894"/>
            </a:xfrm>
            <a:prstGeom prst="rect">
              <a:avLst/>
            </a:prstGeom>
            <a:solidFill>
              <a:srgbClr val="27F46A"/>
            </a:solidFill>
          </p:spPr>
        </p:sp>
      </p:grpSp>
      <p:grpSp>
        <p:nvGrpSpPr>
          <p:cNvPr id="9" name="Group 9"/>
          <p:cNvGrpSpPr/>
          <p:nvPr/>
        </p:nvGrpSpPr>
        <p:grpSpPr>
          <a:xfrm>
            <a:off x="16482495" y="686407"/>
            <a:ext cx="1262002" cy="1262002"/>
            <a:chOff x="0" y="0"/>
            <a:chExt cx="1682669" cy="1682669"/>
          </a:xfrm>
        </p:grpSpPr>
        <p:grpSp>
          <p:nvGrpSpPr>
            <p:cNvPr id="10" name="Group 10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2" name="TextBox 22"/>
          <p:cNvSpPr txBox="1"/>
          <p:nvPr/>
        </p:nvSpPr>
        <p:spPr>
          <a:xfrm>
            <a:off x="776291" y="4854553"/>
            <a:ext cx="7340895" cy="35088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9200"/>
              </a:lnSpc>
            </a:pPr>
            <a:r>
              <a:rPr lang="en-US" sz="8000" b="1" dirty="0">
                <a:solidFill>
                  <a:srgbClr val="141414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SPOTIFY  DANCE MUSIC</a:t>
            </a:r>
            <a:endParaRPr lang="en-US" sz="8000" b="1">
              <a:solidFill>
                <a:srgbClr val="141414"/>
              </a:solidFill>
              <a:latin typeface="Agrandir Wide Bold"/>
              <a:ea typeface="Agrandir Wide Bold"/>
              <a:cs typeface="Agrandir Wide Bold"/>
              <a:sym typeface="Agrandir Wide Bold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768997" y="4288322"/>
            <a:ext cx="4348189" cy="3543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377"/>
              </a:lnSpc>
            </a:pPr>
            <a:r>
              <a:rPr lang="en-US" sz="3600" spc="-47" dirty="0">
                <a:solidFill>
                  <a:srgbClr val="141414"/>
                </a:solidFill>
                <a:latin typeface="Agrandir Wide"/>
                <a:sym typeface="Agrandir Wide"/>
              </a:rPr>
              <a:t>Analysis</a:t>
            </a:r>
            <a:endParaRPr lang="en-US" sz="3600">
              <a:ea typeface="Calibri"/>
              <a:cs typeface="Calibri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773519" y="8730224"/>
            <a:ext cx="5262775" cy="86177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2800" spc="-32" dirty="0">
                <a:solidFill>
                  <a:srgbClr val="141414"/>
                </a:solidFill>
                <a:latin typeface="Agrandir Wide"/>
                <a:sym typeface="Agrandir Wide"/>
              </a:rPr>
              <a:t>LEON BITTIS</a:t>
            </a:r>
            <a:endParaRPr lang="en-US" sz="2800" spc="-32" dirty="0">
              <a:solidFill>
                <a:srgbClr val="141414"/>
              </a:solidFill>
              <a:latin typeface="Agrandir Wide"/>
            </a:endParaRPr>
          </a:p>
          <a:p>
            <a:r>
              <a:rPr lang="en-US" sz="2800" spc="-32" dirty="0">
                <a:solidFill>
                  <a:srgbClr val="141414"/>
                </a:solidFill>
                <a:latin typeface="Agrandir Wide"/>
              </a:rPr>
              <a:t>SERGEJ KURTASCH</a:t>
            </a:r>
          </a:p>
        </p:txBody>
      </p:sp>
      <p:pic>
        <p:nvPicPr>
          <p:cNvPr id="26" name="Graphic 25" descr="Design &amp; Branding Guidelines | Spotify for Developers">
            <a:extLst>
              <a:ext uri="{FF2B5EF4-FFF2-40B4-BE49-F238E27FC236}">
                <a16:creationId xmlns:a16="http://schemas.microsoft.com/office/drawing/2014/main" id="{7C1EAD07-6C0D-D299-621B-C1B8231139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6255" y="176645"/>
            <a:ext cx="1828800" cy="178723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819936">
            <a:off x="5770742" y="185408"/>
            <a:ext cx="8943284" cy="2682985"/>
          </a:xfrm>
          <a:custGeom>
            <a:avLst/>
            <a:gdLst/>
            <a:ahLst/>
            <a:cxnLst/>
            <a:rect l="l" t="t" r="r" b="b"/>
            <a:pathLst>
              <a:path w="8943284" h="2682985">
                <a:moveTo>
                  <a:pt x="0" y="0"/>
                </a:moveTo>
                <a:lnTo>
                  <a:pt x="8943284" y="0"/>
                </a:lnTo>
                <a:lnTo>
                  <a:pt x="8943284" y="2682985"/>
                </a:lnTo>
                <a:lnTo>
                  <a:pt x="0" y="268298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122015" y="0"/>
            <a:ext cx="7282647" cy="7912028"/>
            <a:chOff x="0" y="0"/>
            <a:chExt cx="846204" cy="919335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846204" cy="919335"/>
            </a:xfrm>
            <a:custGeom>
              <a:avLst/>
              <a:gdLst/>
              <a:ahLst/>
              <a:cxnLst/>
              <a:rect l="l" t="t" r="r" b="b"/>
              <a:pathLst>
                <a:path w="846204" h="919335">
                  <a:moveTo>
                    <a:pt x="203200" y="0"/>
                  </a:moveTo>
                  <a:lnTo>
                    <a:pt x="846204" y="0"/>
                  </a:lnTo>
                  <a:lnTo>
                    <a:pt x="643004" y="919335"/>
                  </a:lnTo>
                  <a:lnTo>
                    <a:pt x="0" y="919335"/>
                  </a:lnTo>
                  <a:lnTo>
                    <a:pt x="203200" y="0"/>
                  </a:lnTo>
                  <a:close/>
                </a:path>
              </a:pathLst>
            </a:custGeom>
            <a:blipFill>
              <a:blip r:embed="rId4"/>
              <a:stretch>
                <a:fillRect l="-18767" r="-44297"/>
              </a:stretch>
            </a:blipFill>
          </p:spPr>
        </p:sp>
      </p:grpSp>
      <p:sp>
        <p:nvSpPr>
          <p:cNvPr id="5" name="Freeform 5"/>
          <p:cNvSpPr/>
          <p:nvPr/>
        </p:nvSpPr>
        <p:spPr>
          <a:xfrm rot="-1689140">
            <a:off x="9177329" y="4312901"/>
            <a:ext cx="13580249" cy="4074075"/>
          </a:xfrm>
          <a:custGeom>
            <a:avLst/>
            <a:gdLst/>
            <a:ahLst/>
            <a:cxnLst/>
            <a:rect l="l" t="t" r="r" b="b"/>
            <a:pathLst>
              <a:path w="13580249" h="4074075">
                <a:moveTo>
                  <a:pt x="0" y="0"/>
                </a:moveTo>
                <a:lnTo>
                  <a:pt x="13580249" y="0"/>
                </a:lnTo>
                <a:lnTo>
                  <a:pt x="13580249" y="4074074"/>
                </a:lnTo>
                <a:lnTo>
                  <a:pt x="0" y="40740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grpSp>
        <p:nvGrpSpPr>
          <p:cNvPr id="6" name="Group 6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10" name="Picture 10"/>
            <p:cNvPicPr>
              <a:picLocks noChangeAspect="1"/>
            </p:cNvPicPr>
            <p:nvPr/>
          </p:nvPicPr>
          <p:blipFill>
            <a:blip r:embed="rId7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11" name="Group 11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13" name="TextBox 13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5" name="Group 15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8" name="Group 18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21" name="Group 21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22" name="Group 22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23" name="Freeform 23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4" name="TextBox 24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5" name="Group 25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7" name="TextBox 27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8" name="Freeform 28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381772" y="9345931"/>
            <a:ext cx="12019932" cy="218887"/>
            <a:chOff x="0" y="0"/>
            <a:chExt cx="3165743" cy="5764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165743" cy="57649"/>
            </a:xfrm>
            <a:custGeom>
              <a:avLst/>
              <a:gdLst/>
              <a:ahLst/>
              <a:cxnLst/>
              <a:rect l="l" t="t" r="r" b="b"/>
              <a:pathLst>
                <a:path w="3165743" h="57649">
                  <a:moveTo>
                    <a:pt x="0" y="0"/>
                  </a:moveTo>
                  <a:lnTo>
                    <a:pt x="3165743" y="0"/>
                  </a:lnTo>
                  <a:lnTo>
                    <a:pt x="3165743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3165743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sp>
        <p:nvSpPr>
          <p:cNvPr id="34" name="TextBox 34"/>
          <p:cNvSpPr txBox="1"/>
          <p:nvPr/>
        </p:nvSpPr>
        <p:spPr>
          <a:xfrm>
            <a:off x="1195318" y="1283514"/>
            <a:ext cx="9312331" cy="822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0"/>
              </a:lnSpc>
            </a:pPr>
            <a:r>
              <a:rPr lang="en-US" sz="6300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R</a:t>
            </a:r>
            <a:endParaRPr lang="en-US" sz="6300" b="1">
              <a:solidFill>
                <a:srgbClr val="FFFFFF"/>
              </a:solidFill>
              <a:latin typeface="Agrandir Wide Bold"/>
              <a:ea typeface="Agrandir Wide Bold"/>
              <a:cs typeface="Agrandir Wide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195318" y="2882109"/>
            <a:ext cx="7290799" cy="82298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330"/>
              </a:lnSpc>
            </a:pPr>
            <a:r>
              <a:rPr lang="en-US" sz="6300" b="1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E</a:t>
            </a:r>
            <a:endParaRPr lang="en-US" sz="6330" b="1">
              <a:solidFill>
                <a:srgbClr val="27F46A"/>
              </a:solidFill>
              <a:latin typeface="Agrandir Wide Bold"/>
              <a:ea typeface="Agrandir Wide Bold"/>
              <a:cs typeface="Agrandir Wide Bold"/>
              <a:sym typeface="Agrandir Wide Bold"/>
            </a:endParaRPr>
          </a:p>
        </p:txBody>
      </p:sp>
      <p:grpSp>
        <p:nvGrpSpPr>
          <p:cNvPr id="39" name="Group 39"/>
          <p:cNvGrpSpPr/>
          <p:nvPr/>
        </p:nvGrpSpPr>
        <p:grpSpPr>
          <a:xfrm>
            <a:off x="16828267" y="597667"/>
            <a:ext cx="862067" cy="862067"/>
            <a:chOff x="0" y="0"/>
            <a:chExt cx="1149422" cy="1149422"/>
          </a:xfrm>
        </p:grpSpPr>
        <p:grpSp>
          <p:nvGrpSpPr>
            <p:cNvPr id="40" name="Group 40"/>
            <p:cNvGrpSpPr/>
            <p:nvPr/>
          </p:nvGrpSpPr>
          <p:grpSpPr>
            <a:xfrm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3" name="Group 43"/>
            <p:cNvGrpSpPr/>
            <p:nvPr/>
          </p:nvGrpSpPr>
          <p:grpSpPr>
            <a:xfrm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9" name="Group 49"/>
            <p:cNvGrpSpPr/>
            <p:nvPr/>
          </p:nvGrpSpPr>
          <p:grpSpPr>
            <a:xfrm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id="50" name="Freeform 50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51" name="TextBox 51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flipV="1">
            <a:off x="12313854" y="-579338"/>
            <a:ext cx="6523391" cy="6535273"/>
          </a:xfrm>
          <a:custGeom>
            <a:avLst/>
            <a:gdLst/>
            <a:ahLst/>
            <a:cxnLst/>
            <a:rect l="l" t="t" r="r" b="b"/>
            <a:pathLst>
              <a:path w="6523391" h="6535273">
                <a:moveTo>
                  <a:pt x="0" y="6535273"/>
                </a:moveTo>
                <a:lnTo>
                  <a:pt x="6523390" y="6535273"/>
                </a:lnTo>
                <a:lnTo>
                  <a:pt x="6523390" y="0"/>
                </a:lnTo>
                <a:lnTo>
                  <a:pt x="0" y="0"/>
                </a:lnTo>
                <a:lnTo>
                  <a:pt x="0" y="6535273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6828267" y="716075"/>
            <a:ext cx="862067" cy="862067"/>
            <a:chOff x="0" y="0"/>
            <a:chExt cx="1149422" cy="1149422"/>
          </a:xfrm>
        </p:grpSpPr>
        <p:grpSp>
          <p:nvGrpSpPr>
            <p:cNvPr id="4" name="Group 4"/>
            <p:cNvGrpSpPr/>
            <p:nvPr/>
          </p:nvGrpSpPr>
          <p:grpSpPr>
            <a:xfrm>
              <a:off x="0" y="0"/>
              <a:ext cx="1149422" cy="1149422"/>
              <a:chOff x="0" y="0"/>
              <a:chExt cx="812800" cy="812800"/>
            </a:xfrm>
          </p:grpSpPr>
          <p:sp>
            <p:nvSpPr>
              <p:cNvPr id="5" name="Freeform 5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" name="TextBox 6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7" name="Group 7"/>
            <p:cNvGrpSpPr/>
            <p:nvPr/>
          </p:nvGrpSpPr>
          <p:grpSpPr>
            <a:xfrm>
              <a:off x="339619" y="358713"/>
              <a:ext cx="470184" cy="90966"/>
              <a:chOff x="0" y="0"/>
              <a:chExt cx="135963" cy="26305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339619" y="530700"/>
              <a:ext cx="470184" cy="90966"/>
              <a:chOff x="0" y="0"/>
              <a:chExt cx="135963" cy="2630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339619" y="699744"/>
              <a:ext cx="470184" cy="90966"/>
              <a:chOff x="0" y="0"/>
              <a:chExt cx="135963" cy="2630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18" name="Freeform 18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19" name="TextBox 19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20" name="Group 20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21" name="Picture 21"/>
            <p:cNvPicPr>
              <a:picLocks noChangeAspect="1"/>
            </p:cNvPicPr>
            <p:nvPr/>
          </p:nvPicPr>
          <p:blipFill>
            <a:blip r:embed="rId4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22" name="Group 22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24" name="TextBox 24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26" name="Group 26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9" name="Group 29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31" name="TextBox 31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32" name="Group 32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33" name="Group 33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39" name="Freeform 39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40" name="Freeform 40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41" name="Freeform 41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42" name="Group 42"/>
          <p:cNvGrpSpPr/>
          <p:nvPr/>
        </p:nvGrpSpPr>
        <p:grpSpPr>
          <a:xfrm>
            <a:off x="1381772" y="9345931"/>
            <a:ext cx="13216885" cy="218887"/>
            <a:chOff x="0" y="0"/>
            <a:chExt cx="3480990" cy="57649"/>
          </a:xfrm>
        </p:grpSpPr>
        <p:sp>
          <p:nvSpPr>
            <p:cNvPr id="43" name="Freeform 43"/>
            <p:cNvSpPr/>
            <p:nvPr/>
          </p:nvSpPr>
          <p:spPr>
            <a:xfrm>
              <a:off x="0" y="0"/>
              <a:ext cx="3480990" cy="57649"/>
            </a:xfrm>
            <a:custGeom>
              <a:avLst/>
              <a:gdLst/>
              <a:ahLst/>
              <a:cxnLst/>
              <a:rect l="l" t="t" r="r" b="b"/>
              <a:pathLst>
                <a:path w="3480990" h="57649">
                  <a:moveTo>
                    <a:pt x="0" y="0"/>
                  </a:moveTo>
                  <a:lnTo>
                    <a:pt x="3480990" y="0"/>
                  </a:lnTo>
                  <a:lnTo>
                    <a:pt x="348099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44" name="TextBox 44"/>
            <p:cNvSpPr txBox="1"/>
            <p:nvPr/>
          </p:nvSpPr>
          <p:spPr>
            <a:xfrm>
              <a:off x="0" y="-28575"/>
              <a:ext cx="3480990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sp>
        <p:nvSpPr>
          <p:cNvPr id="45" name="TextBox 45"/>
          <p:cNvSpPr txBox="1"/>
          <p:nvPr/>
        </p:nvSpPr>
        <p:spPr>
          <a:xfrm>
            <a:off x="1195318" y="1293039"/>
            <a:ext cx="5539659" cy="15252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CONCERT VISITOR </a:t>
            </a:r>
          </a:p>
        </p:txBody>
      </p:sp>
      <p:sp>
        <p:nvSpPr>
          <p:cNvPr id="46" name="TextBox 46"/>
          <p:cNvSpPr txBox="1"/>
          <p:nvPr/>
        </p:nvSpPr>
        <p:spPr>
          <a:xfrm>
            <a:off x="1195318" y="2631148"/>
            <a:ext cx="6153800" cy="8585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00"/>
              </a:lnSpc>
            </a:pPr>
            <a:r>
              <a:rPr lang="en-US" sz="5300" b="1">
                <a:solidFill>
                  <a:srgbClr val="27F46A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STATISTICS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841149" y="1260842"/>
            <a:ext cx="8926697" cy="7943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8"/>
              </a:lnSpc>
            </a:pPr>
            <a:r>
              <a:rPr lang="en-US" sz="6050" b="1">
                <a:solidFill>
                  <a:srgbClr val="FFFFFF"/>
                </a:solidFill>
                <a:latin typeface="Agrandir Wide Bold"/>
                <a:sym typeface="Agrandir Wide Bold"/>
              </a:rPr>
              <a:t>Conclusions </a:t>
            </a:r>
            <a:r>
              <a:rPr lang="en-US" sz="6050" b="1" dirty="0">
                <a:solidFill>
                  <a:srgbClr val="FFFFFF"/>
                </a:solidFill>
                <a:latin typeface="Agrandir Wide Bold"/>
                <a:sym typeface="Agrandir Wide Bold"/>
              </a:rPr>
              <a:t>&amp;</a:t>
            </a:r>
            <a:endParaRPr lang="en-US" sz="6050" b="1" dirty="0">
              <a:solidFill>
                <a:srgbClr val="FFFFFF"/>
              </a:solidFill>
              <a:latin typeface="Agrandir Wide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839036" y="2237757"/>
            <a:ext cx="9576204" cy="6900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6068"/>
              </a:lnSpc>
            </a:pPr>
            <a:r>
              <a:rPr lang="en-US" sz="3000" b="1" dirty="0">
                <a:solidFill>
                  <a:srgbClr val="27F46A"/>
                </a:solidFill>
                <a:latin typeface="Agrandir Wide Bold"/>
                <a:sym typeface="Agrandir Wide Bold"/>
              </a:rPr>
              <a:t>Factors Positively Influencing Popularity</a:t>
            </a:r>
            <a:endParaRPr lang="en-US" sz="3000" b="1" dirty="0">
              <a:solidFill>
                <a:srgbClr val="27F46A"/>
              </a:solidFill>
              <a:latin typeface="Agrandir Wide Bold"/>
            </a:endParaRPr>
          </a:p>
        </p:txBody>
      </p:sp>
      <p:grpSp>
        <p:nvGrpSpPr>
          <p:cNvPr id="6" name="Group 6"/>
          <p:cNvGrpSpPr/>
          <p:nvPr/>
        </p:nvGrpSpPr>
        <p:grpSpPr>
          <a:xfrm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id="7" name="Group 7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8" name="Freeform 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9" name="TextBox 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0" name="Group 10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11" name="Freeform 11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12" name="TextBox 12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3" name="Group 13"/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25" name="Group 25"/>
          <p:cNvGrpSpPr/>
          <p:nvPr/>
        </p:nvGrpSpPr>
        <p:grpSpPr>
          <a:xfrm>
            <a:off x="10417529" y="2364834"/>
            <a:ext cx="7109989" cy="4816185"/>
            <a:chOff x="0" y="0"/>
            <a:chExt cx="1199912" cy="8128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1199912" cy="812800"/>
            </a:xfrm>
            <a:custGeom>
              <a:avLst/>
              <a:gdLst/>
              <a:ahLst/>
              <a:cxnLst/>
              <a:rect l="l" t="t" r="r" b="b"/>
              <a:pathLst>
                <a:path w="1199912" h="812800">
                  <a:moveTo>
                    <a:pt x="25044" y="0"/>
                  </a:moveTo>
                  <a:lnTo>
                    <a:pt x="1174868" y="0"/>
                  </a:lnTo>
                  <a:cubicBezTo>
                    <a:pt x="1181510" y="0"/>
                    <a:pt x="1187880" y="2639"/>
                    <a:pt x="1192577" y="7335"/>
                  </a:cubicBezTo>
                  <a:cubicBezTo>
                    <a:pt x="1197274" y="12032"/>
                    <a:pt x="1199912" y="18402"/>
                    <a:pt x="1199912" y="25044"/>
                  </a:cubicBezTo>
                  <a:lnTo>
                    <a:pt x="1199912" y="787756"/>
                  </a:lnTo>
                  <a:cubicBezTo>
                    <a:pt x="1199912" y="801587"/>
                    <a:pt x="1188700" y="812800"/>
                    <a:pt x="1174868" y="812800"/>
                  </a:cubicBezTo>
                  <a:lnTo>
                    <a:pt x="25044" y="812800"/>
                  </a:lnTo>
                  <a:cubicBezTo>
                    <a:pt x="11213" y="812800"/>
                    <a:pt x="0" y="801587"/>
                    <a:pt x="0" y="787756"/>
                  </a:cubicBezTo>
                  <a:lnTo>
                    <a:pt x="0" y="25044"/>
                  </a:lnTo>
                  <a:cubicBezTo>
                    <a:pt x="0" y="11213"/>
                    <a:pt x="11213" y="0"/>
                    <a:pt x="25044" y="0"/>
                  </a:cubicBezTo>
                  <a:close/>
                </a:path>
              </a:pathLst>
            </a:custGeom>
            <a:blipFill>
              <a:blip r:embed="rId2"/>
              <a:stretch>
                <a:fillRect l="-740" r="-740"/>
              </a:stretch>
            </a:blipFill>
          </p:spPr>
        </p:sp>
      </p:grpSp>
      <p:grpSp>
        <p:nvGrpSpPr>
          <p:cNvPr id="27" name="Group 27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28" name="Freeform 28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29" name="TextBox 29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30" name="Group 30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31" name="Picture 31"/>
            <p:cNvPicPr>
              <a:picLocks noChangeAspect="1"/>
            </p:cNvPicPr>
            <p:nvPr/>
          </p:nvPicPr>
          <p:blipFill>
            <a:blip r:embed="rId3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32" name="Group 32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33" name="Freeform 33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34" name="TextBox 34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36" name="Group 36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42" name="Group 42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43" name="Group 43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44" name="Freeform 44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45" name="TextBox 45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6" name="Group 46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47" name="Freeform 47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48" name="TextBox 48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49" name="Freeform 49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50" name="Freeform 50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1" name="Freeform 51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grpSp>
        <p:nvGrpSpPr>
          <p:cNvPr id="52" name="Group 52"/>
          <p:cNvGrpSpPr/>
          <p:nvPr/>
        </p:nvGrpSpPr>
        <p:grpSpPr>
          <a:xfrm>
            <a:off x="1381772" y="9345931"/>
            <a:ext cx="14879745" cy="218887"/>
            <a:chOff x="0" y="0"/>
            <a:chExt cx="3918945" cy="57649"/>
          </a:xfrm>
        </p:grpSpPr>
        <p:sp>
          <p:nvSpPr>
            <p:cNvPr id="53" name="Freeform 53"/>
            <p:cNvSpPr/>
            <p:nvPr/>
          </p:nvSpPr>
          <p:spPr>
            <a:xfrm>
              <a:off x="0" y="0"/>
              <a:ext cx="3918945" cy="57649"/>
            </a:xfrm>
            <a:custGeom>
              <a:avLst/>
              <a:gdLst/>
              <a:ahLst/>
              <a:cxnLst/>
              <a:rect l="l" t="t" r="r" b="b"/>
              <a:pathLst>
                <a:path w="3918945" h="57649">
                  <a:moveTo>
                    <a:pt x="0" y="0"/>
                  </a:moveTo>
                  <a:lnTo>
                    <a:pt x="3918945" y="0"/>
                  </a:lnTo>
                  <a:lnTo>
                    <a:pt x="3918945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54" name="TextBox 54"/>
            <p:cNvSpPr txBox="1"/>
            <p:nvPr/>
          </p:nvSpPr>
          <p:spPr>
            <a:xfrm>
              <a:off x="0" y="-28575"/>
              <a:ext cx="3918945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sp>
        <p:nvSpPr>
          <p:cNvPr id="58" name="TextBox 34">
            <a:extLst>
              <a:ext uri="{FF2B5EF4-FFF2-40B4-BE49-F238E27FC236}">
                <a16:creationId xmlns:a16="http://schemas.microsoft.com/office/drawing/2014/main" id="{CE0CA872-6190-6588-1F97-1ADE2BB9E7E3}"/>
              </a:ext>
            </a:extLst>
          </p:cNvPr>
          <p:cNvSpPr txBox="1"/>
          <p:nvPr/>
        </p:nvSpPr>
        <p:spPr>
          <a:xfrm>
            <a:off x="845738" y="3594576"/>
            <a:ext cx="8940592" cy="394383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>
              <a:buFont typeface="Courier New"/>
              <a:buChar char="o"/>
            </a:pPr>
            <a:r>
              <a:rPr lang="en-US" sz="28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    </a:t>
            </a:r>
            <a:r>
              <a:rPr lang="en-US" sz="2800" b="1" u="sng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Text Readability: </a:t>
            </a:r>
            <a:r>
              <a:rPr lang="en-US" sz="28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Lyrics that are clear and easy to follow.</a:t>
            </a:r>
            <a:endParaRPr lang="en-US" sz="2800">
              <a:ea typeface="Calibri"/>
              <a:cs typeface="Calibri"/>
            </a:endParaRPr>
          </a:p>
          <a:p>
            <a:pPr lvl="1">
              <a:buFont typeface="Courier New"/>
              <a:buChar char="o"/>
            </a:pPr>
            <a:r>
              <a:rPr lang="en-US" sz="28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    </a:t>
            </a:r>
            <a:r>
              <a:rPr lang="en-US" sz="2800" b="1" u="sng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Moderate Loudness: </a:t>
            </a:r>
            <a:r>
              <a:rPr lang="en-US" sz="28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Balanced sound levels that are neither too loud nor too soft.</a:t>
            </a:r>
          </a:p>
          <a:p>
            <a:pPr lvl="1">
              <a:buFont typeface="Courier New"/>
              <a:buChar char="o"/>
            </a:pPr>
            <a:r>
              <a:rPr lang="en-US" sz="28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   </a:t>
            </a:r>
            <a:r>
              <a:rPr lang="en-US" sz="2800" u="sng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 </a:t>
            </a:r>
            <a:r>
              <a:rPr lang="en-US" sz="2800" b="1" u="sng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Danceability: </a:t>
            </a:r>
            <a:r>
              <a:rPr lang="en-US" sz="28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Tracks that encourage movement and have rhythmic appeal.</a:t>
            </a:r>
          </a:p>
          <a:p>
            <a:pPr lvl="1">
              <a:buFont typeface="Courier New"/>
              <a:buChar char="o"/>
            </a:pPr>
            <a:r>
              <a:rPr lang="en-US" sz="28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    </a:t>
            </a:r>
            <a:r>
              <a:rPr lang="en-US" sz="2800" b="1" u="sng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Below-Average Track Duration: </a:t>
            </a:r>
            <a:r>
              <a:rPr lang="en-US" sz="28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Shorter tracks tend to perform better.</a:t>
            </a:r>
            <a:endParaRPr lang="en-US" sz="2800"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endParaRPr lang="en-US" sz="2400" spc="-41" dirty="0">
              <a:solidFill>
                <a:srgbClr val="FFFFFF"/>
              </a:solidFill>
              <a:latin typeface="Candara"/>
              <a:ea typeface="+mn-lt"/>
              <a:cs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22795" y="-284578"/>
            <a:ext cx="18834842" cy="8196605"/>
            <a:chOff x="0" y="0"/>
            <a:chExt cx="25113123" cy="1092880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>
              <a:alphaModFix amt="70000"/>
            </a:blip>
            <a:srcRect t="17371" b="17371"/>
            <a:stretch>
              <a:fillRect/>
            </a:stretch>
          </p:blipFill>
          <p:spPr>
            <a:xfrm>
              <a:off x="0" y="0"/>
              <a:ext cx="25113123" cy="1092880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 rot="10800000">
            <a:off x="-1056508" y="-982880"/>
            <a:ext cx="20401015" cy="6432253"/>
            <a:chOff x="0" y="0"/>
            <a:chExt cx="5373107" cy="1694091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5373107" cy="1694091"/>
            </a:xfrm>
            <a:custGeom>
              <a:avLst/>
              <a:gdLst/>
              <a:ahLst/>
              <a:cxnLst/>
              <a:rect l="l" t="t" r="r" b="b"/>
              <a:pathLst>
                <a:path w="5373107" h="1694091">
                  <a:moveTo>
                    <a:pt x="0" y="0"/>
                  </a:moveTo>
                  <a:lnTo>
                    <a:pt x="5373107" y="0"/>
                  </a:lnTo>
                  <a:lnTo>
                    <a:pt x="5373107" y="1694091"/>
                  </a:lnTo>
                  <a:lnTo>
                    <a:pt x="0" y="1694091"/>
                  </a:lnTo>
                  <a:close/>
                </a:path>
              </a:pathLst>
            </a:custGeom>
            <a:gradFill rotWithShape="1">
              <a:gsLst>
                <a:gs pos="0">
                  <a:srgbClr val="141414">
                    <a:alpha val="0"/>
                  </a:srgbClr>
                </a:gs>
                <a:gs pos="100000">
                  <a:srgbClr val="27F46A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5373107" cy="172266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3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14" name="TextBox 14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6" name="Group 16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9" name="Group 19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20" name="Freeform 20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1" name="TextBox 21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22" name="Group 22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23" name="Group 23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6" name="Group 26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7" name="Freeform 27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8" name="TextBox 28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9" name="Freeform 29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30" name="Freeform 30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31" name="Group 31"/>
          <p:cNvGrpSpPr/>
          <p:nvPr/>
        </p:nvGrpSpPr>
        <p:grpSpPr>
          <a:xfrm>
            <a:off x="1381772" y="9345931"/>
            <a:ext cx="15877857" cy="218887"/>
            <a:chOff x="0" y="0"/>
            <a:chExt cx="3918945" cy="57649"/>
          </a:xfrm>
        </p:grpSpPr>
        <p:sp>
          <p:nvSpPr>
            <p:cNvPr id="32" name="Freeform 32"/>
            <p:cNvSpPr/>
            <p:nvPr/>
          </p:nvSpPr>
          <p:spPr>
            <a:xfrm>
              <a:off x="0" y="0"/>
              <a:ext cx="3918945" cy="57649"/>
            </a:xfrm>
            <a:custGeom>
              <a:avLst/>
              <a:gdLst/>
              <a:ahLst/>
              <a:cxnLst/>
              <a:rect l="l" t="t" r="r" b="b"/>
              <a:pathLst>
                <a:path w="3918945" h="57649">
                  <a:moveTo>
                    <a:pt x="0" y="0"/>
                  </a:moveTo>
                  <a:lnTo>
                    <a:pt x="3918945" y="0"/>
                  </a:lnTo>
                  <a:lnTo>
                    <a:pt x="3918945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33" name="TextBox 33"/>
            <p:cNvSpPr txBox="1"/>
            <p:nvPr/>
          </p:nvSpPr>
          <p:spPr>
            <a:xfrm>
              <a:off x="0" y="-28575"/>
              <a:ext cx="3918945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34" name="Group 34"/>
          <p:cNvGrpSpPr/>
          <p:nvPr/>
        </p:nvGrpSpPr>
        <p:grpSpPr>
          <a:xfrm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id="35" name="Group 35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6" name="Freeform 3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7" name="TextBox 3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8" name="Group 38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39" name="Freeform 39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0" name="TextBox 40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1" name="Group 41"/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42" name="Freeform 42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3" name="TextBox 43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4" name="Group 44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5" name="Freeform 45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6" name="TextBox 46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47" name="Group 47"/>
          <p:cNvGrpSpPr/>
          <p:nvPr/>
        </p:nvGrpSpPr>
        <p:grpSpPr>
          <a:xfrm>
            <a:off x="8699385" y="8226853"/>
            <a:ext cx="892783" cy="892783"/>
            <a:chOff x="0" y="0"/>
            <a:chExt cx="1190378" cy="1190378"/>
          </a:xfrm>
        </p:grpSpPr>
        <p:grpSp>
          <p:nvGrpSpPr>
            <p:cNvPr id="48" name="Group 48"/>
            <p:cNvGrpSpPr/>
            <p:nvPr/>
          </p:nvGrpSpPr>
          <p:grpSpPr>
            <a:xfrm>
              <a:off x="0" y="0"/>
              <a:ext cx="1190378" cy="1190378"/>
              <a:chOff x="0" y="0"/>
              <a:chExt cx="812800" cy="812800"/>
            </a:xfrm>
          </p:grpSpPr>
          <p:sp>
            <p:nvSpPr>
              <p:cNvPr id="49" name="Freeform 49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0" name="TextBox 50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sp>
          <p:nvSpPr>
            <p:cNvPr id="51" name="Freeform 51"/>
            <p:cNvSpPr/>
            <p:nvPr/>
          </p:nvSpPr>
          <p:spPr>
            <a:xfrm>
              <a:off x="335601" y="287314"/>
              <a:ext cx="492600" cy="615750"/>
            </a:xfrm>
            <a:custGeom>
              <a:avLst/>
              <a:gdLst/>
              <a:ahLst/>
              <a:cxnLst/>
              <a:rect l="l" t="t" r="r" b="b"/>
              <a:pathLst>
                <a:path w="492600" h="615750">
                  <a:moveTo>
                    <a:pt x="0" y="0"/>
                  </a:moveTo>
                  <a:lnTo>
                    <a:pt x="492600" y="0"/>
                  </a:lnTo>
                  <a:lnTo>
                    <a:pt x="492600" y="615750"/>
                  </a:lnTo>
                  <a:lnTo>
                    <a:pt x="0" y="61575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a:blipFill>
          </p:spPr>
        </p:sp>
        <p:grpSp>
          <p:nvGrpSpPr>
            <p:cNvPr id="52" name="Group 52"/>
            <p:cNvGrpSpPr/>
            <p:nvPr/>
          </p:nvGrpSpPr>
          <p:grpSpPr>
            <a:xfrm rot="5400000">
              <a:off x="261964" y="274868"/>
              <a:ext cx="355440" cy="311010"/>
              <a:chOff x="0" y="0"/>
              <a:chExt cx="812800" cy="711200"/>
            </a:xfrm>
          </p:grpSpPr>
          <p:sp>
            <p:nvSpPr>
              <p:cNvPr id="53" name="Freeform 53"/>
              <p:cNvSpPr/>
              <p:nvPr/>
            </p:nvSpPr>
            <p:spPr>
              <a:xfrm>
                <a:off x="0" y="0"/>
                <a:ext cx="812800" cy="7112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711200">
                    <a:moveTo>
                      <a:pt x="406400" y="711200"/>
                    </a:moveTo>
                    <a:lnTo>
                      <a:pt x="812800" y="0"/>
                    </a:lnTo>
                    <a:lnTo>
                      <a:pt x="0" y="0"/>
                    </a:lnTo>
                    <a:lnTo>
                      <a:pt x="406400" y="711200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54" name="TextBox 54"/>
              <p:cNvSpPr txBox="1"/>
              <p:nvPr/>
            </p:nvSpPr>
            <p:spPr>
              <a:xfrm>
                <a:off x="127000" y="22225"/>
                <a:ext cx="558800" cy="3587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55" name="TextBox 55"/>
          <p:cNvSpPr txBox="1"/>
          <p:nvPr/>
        </p:nvSpPr>
        <p:spPr>
          <a:xfrm>
            <a:off x="1028700" y="1065885"/>
            <a:ext cx="8953835" cy="39061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9484"/>
              </a:lnSpc>
            </a:pPr>
            <a:r>
              <a:rPr lang="en-US" sz="9484" b="1">
                <a:solidFill>
                  <a:srgbClr val="FFFFFF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THANK'S FOR WATCHING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1157429" y="6585531"/>
            <a:ext cx="5878246" cy="8283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01"/>
              </a:lnSpc>
            </a:pPr>
            <a:r>
              <a:rPr lang="en-US" sz="3200" b="1" spc="-64" dirty="0">
                <a:solidFill>
                  <a:srgbClr val="141414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LEON BITTIS</a:t>
            </a:r>
          </a:p>
          <a:p>
            <a:pPr algn="just">
              <a:lnSpc>
                <a:spcPts val="3201"/>
              </a:lnSpc>
            </a:pPr>
            <a:r>
              <a:rPr lang="en-US" sz="3200" b="1" spc="-64" dirty="0">
                <a:solidFill>
                  <a:srgbClr val="141414"/>
                </a:solidFill>
                <a:latin typeface="Agrandir Wide Bold"/>
                <a:ea typeface="Agrandir Wide Bold"/>
                <a:cs typeface="Agrandir Wide Bold"/>
              </a:rPr>
              <a:t>SERGEJ KURTASCH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30C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1772" y="9345931"/>
            <a:ext cx="801507" cy="218887"/>
            <a:chOff x="0" y="0"/>
            <a:chExt cx="211096" cy="576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211096" cy="57649"/>
            </a:xfrm>
            <a:custGeom>
              <a:avLst/>
              <a:gdLst/>
              <a:ahLst/>
              <a:cxnLst/>
              <a:rect l="l" t="t" r="r" b="b"/>
              <a:pathLst>
                <a:path w="211096" h="57649">
                  <a:moveTo>
                    <a:pt x="0" y="0"/>
                  </a:moveTo>
                  <a:lnTo>
                    <a:pt x="211096" y="0"/>
                  </a:lnTo>
                  <a:lnTo>
                    <a:pt x="21109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21109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4" name="Group 14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21" name="Group 21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7" name="Freeform 27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8332603" y="1266720"/>
            <a:ext cx="8926697" cy="15774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68"/>
              </a:lnSpc>
            </a:pPr>
            <a:r>
              <a:rPr lang="en-US" sz="6050" b="1" dirty="0">
                <a:solidFill>
                  <a:srgbClr val="27F46A"/>
                </a:solidFill>
                <a:latin typeface="Agrandir Wide Bold"/>
                <a:sym typeface="Agrandir Wide Bold"/>
              </a:rPr>
              <a:t>Project Overview</a:t>
            </a:r>
            <a:endParaRPr lang="en-US" sz="6050" b="1" dirty="0">
              <a:solidFill>
                <a:srgbClr val="27F46A"/>
              </a:solidFill>
              <a:latin typeface="Agrandir Wide Bold"/>
            </a:endParaRPr>
          </a:p>
          <a:p>
            <a:pPr algn="r">
              <a:lnSpc>
                <a:spcPts val="6068"/>
              </a:lnSpc>
            </a:pPr>
            <a:endParaRPr lang="en-US" sz="6050" b="1" dirty="0">
              <a:solidFill>
                <a:srgbClr val="FFFFFF"/>
              </a:solidFill>
              <a:latin typeface="Agrandir Wide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563157" y="2054072"/>
            <a:ext cx="6777522" cy="79438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068"/>
              </a:lnSpc>
            </a:pPr>
            <a:r>
              <a:rPr lang="en-US" sz="3200" b="1" dirty="0">
                <a:solidFill>
                  <a:srgbClr val="27F46A"/>
                </a:solidFill>
                <a:latin typeface="Agrandir Wide Bold"/>
                <a:ea typeface="+mn-lt"/>
                <a:cs typeface="+mn-lt"/>
                <a:sym typeface="Agrandir Wide Bold"/>
              </a:rPr>
              <a:t>Dataset and Its Origin</a:t>
            </a:r>
            <a:r>
              <a:rPr lang="en-US" sz="3200" dirty="0">
                <a:solidFill>
                  <a:srgbClr val="27F46A"/>
                </a:solidFill>
                <a:latin typeface="Agrandir Wide Bold"/>
                <a:ea typeface="+mn-lt"/>
                <a:cs typeface="+mn-lt"/>
                <a:sym typeface="Agrandir Wide Bold"/>
              </a:rPr>
              <a:t> </a:t>
            </a:r>
            <a:r>
              <a:rPr lang="en-US" sz="6050" b="1" dirty="0">
                <a:solidFill>
                  <a:srgbClr val="27F46A"/>
                </a:solidFill>
                <a:latin typeface="Agrandir Wide Bold"/>
                <a:ea typeface="+mn-lt"/>
                <a:cs typeface="+mn-lt"/>
                <a:sym typeface="Agrandir Wide Bold"/>
              </a:rPr>
              <a:t> </a:t>
            </a:r>
            <a:endParaRPr lang="en-US" sz="6050" b="1">
              <a:solidFill>
                <a:srgbClr val="000000"/>
              </a:solidFill>
              <a:latin typeface="Agrandir Wide Bold"/>
              <a:ea typeface="+mn-lt"/>
              <a:cs typeface="+mn-lt"/>
            </a:endParaRPr>
          </a:p>
        </p:txBody>
      </p:sp>
      <p:sp>
        <p:nvSpPr>
          <p:cNvPr id="34" name="TextBox 34"/>
          <p:cNvSpPr txBox="1"/>
          <p:nvPr/>
        </p:nvSpPr>
        <p:spPr>
          <a:xfrm>
            <a:off x="755024" y="3014005"/>
            <a:ext cx="8559593" cy="2158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6 tables from </a:t>
            </a:r>
            <a:r>
              <a:rPr lang="en-US" sz="2400" b="1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kaggle.com</a:t>
            </a:r>
            <a:r>
              <a:rPr lang="en-US" sz="24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 </a:t>
            </a:r>
            <a:endParaRPr lang="en-US" sz="2400">
              <a:latin typeface="Candara"/>
              <a:ea typeface="Calibri"/>
              <a:cs typeface="Calibri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b="1" spc="-41" dirty="0">
                <a:solidFill>
                  <a:srgbClr val="FFFFFF"/>
                </a:solidFill>
                <a:latin typeface="Candara"/>
                <a:ea typeface="+mn-lt"/>
                <a:cs typeface="+mn-lt"/>
                <a:sym typeface="Agrandir Wide"/>
              </a:rPr>
              <a:t>5.7 million electronic music tracks with features</a:t>
            </a:r>
            <a:r>
              <a:rPr lang="en-US" sz="2400" spc="-41" dirty="0">
                <a:solidFill>
                  <a:srgbClr val="FFFFFF"/>
                </a:solidFill>
                <a:latin typeface="Candara"/>
                <a:ea typeface="+mn-lt"/>
                <a:cs typeface="+mn-lt"/>
                <a:sym typeface="Agrandir Wide"/>
              </a:rPr>
              <a:t>.</a:t>
            </a:r>
            <a:endParaRPr lang="en-US" sz="2400" spc="-41" dirty="0">
              <a:solidFill>
                <a:srgbClr val="FFFFFF"/>
              </a:solidFill>
              <a:latin typeface="Candara"/>
              <a:ea typeface="+mn-lt"/>
              <a:cs typeface="+mn-lt"/>
            </a:endParaRP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9 characteristics of tracks, such as loudness, duration, mood, danceability etc.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921277" y="978010"/>
            <a:ext cx="1262002" cy="1262002"/>
            <a:chOff x="0" y="0"/>
            <a:chExt cx="1682669" cy="1682669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48" name="TextBox 33">
            <a:extLst>
              <a:ext uri="{FF2B5EF4-FFF2-40B4-BE49-F238E27FC236}">
                <a16:creationId xmlns:a16="http://schemas.microsoft.com/office/drawing/2014/main" id="{EE5A5C9B-7E98-A796-82C3-AE986A74EDAB}"/>
              </a:ext>
            </a:extLst>
          </p:cNvPr>
          <p:cNvSpPr txBox="1"/>
          <p:nvPr/>
        </p:nvSpPr>
        <p:spPr>
          <a:xfrm>
            <a:off x="1563157" y="5145002"/>
            <a:ext cx="6777522" cy="696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6068"/>
              </a:lnSpc>
            </a:pPr>
            <a:r>
              <a:rPr lang="en-US" sz="3200" b="1" dirty="0">
                <a:solidFill>
                  <a:srgbClr val="27F46A"/>
                </a:solidFill>
                <a:latin typeface="Agrandir Wide Bold"/>
                <a:ea typeface="+mn-lt"/>
                <a:cs typeface="+mn-lt"/>
                <a:sym typeface="Agrandir Wide Bold"/>
              </a:rPr>
              <a:t>Business Problem</a:t>
            </a:r>
            <a:endParaRPr lang="en-US" sz="3200" b="1" dirty="0">
              <a:solidFill>
                <a:srgbClr val="27F46A"/>
              </a:solidFill>
              <a:latin typeface="Agrandir Wide Bold"/>
              <a:ea typeface="+mn-lt"/>
              <a:cs typeface="+mn-lt"/>
            </a:endParaRPr>
          </a:p>
        </p:txBody>
      </p:sp>
      <p:sp>
        <p:nvSpPr>
          <p:cNvPr id="49" name="TextBox 34">
            <a:extLst>
              <a:ext uri="{FF2B5EF4-FFF2-40B4-BE49-F238E27FC236}">
                <a16:creationId xmlns:a16="http://schemas.microsoft.com/office/drawing/2014/main" id="{C9A7B738-A656-5327-A92F-67E6F290F605}"/>
              </a:ext>
            </a:extLst>
          </p:cNvPr>
          <p:cNvSpPr txBox="1"/>
          <p:nvPr/>
        </p:nvSpPr>
        <p:spPr>
          <a:xfrm>
            <a:off x="755024" y="6040540"/>
            <a:ext cx="8688381" cy="142006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lang="en-US" sz="2400" b="1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identify</a:t>
            </a:r>
            <a:r>
              <a:rPr lang="en-US" sz="2400" b="1" spc="-41" dirty="0">
                <a:solidFill>
                  <a:srgbClr val="FFFFFF"/>
                </a:solidFill>
                <a:latin typeface="Candara"/>
                <a:ea typeface="+mn-lt"/>
                <a:cs typeface="+mn-lt"/>
                <a:sym typeface="Agrandir Wide"/>
              </a:rPr>
              <a:t> correlation </a:t>
            </a:r>
            <a:r>
              <a:rPr lang="en-US" sz="2400" spc="-41" dirty="0">
                <a:solidFill>
                  <a:srgbClr val="FFFFFF"/>
                </a:solidFill>
                <a:latin typeface="Candara"/>
                <a:ea typeface="+mn-lt"/>
                <a:cs typeface="+mn-lt"/>
                <a:sym typeface="Agrandir Wide"/>
              </a:rPr>
              <a:t>between </a:t>
            </a:r>
            <a:r>
              <a:rPr lang="en-US" sz="24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characteristics and popularity</a:t>
            </a:r>
          </a:p>
          <a:p>
            <a:pPr marL="342900" indent="-342900">
              <a:lnSpc>
                <a:spcPct val="150000"/>
              </a:lnSpc>
              <a:buFont typeface="Arial"/>
              <a:buChar char="•"/>
            </a:pPr>
            <a:r>
              <a:rPr lang="en-US" sz="24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formulate</a:t>
            </a:r>
            <a:r>
              <a:rPr lang="en-US" sz="2400" b="1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 recommendations</a:t>
            </a:r>
            <a:r>
              <a:rPr lang="en-US" sz="24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 for successfully </a:t>
            </a:r>
            <a:r>
              <a:rPr lang="en-US" sz="2400" b="1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promoting </a:t>
            </a:r>
            <a:r>
              <a:rPr lang="en-US" sz="2400" spc="-41" dirty="0">
                <a:solidFill>
                  <a:srgbClr val="FFFFFF"/>
                </a:solidFill>
                <a:latin typeface="Candara"/>
                <a:ea typeface="+mn-lt"/>
                <a:cs typeface="+mn-lt"/>
              </a:rPr>
              <a:t>new releases</a:t>
            </a:r>
          </a:p>
        </p:txBody>
      </p:sp>
      <p:grpSp>
        <p:nvGrpSpPr>
          <p:cNvPr id="54" name="Group 10">
            <a:extLst>
              <a:ext uri="{FF2B5EF4-FFF2-40B4-BE49-F238E27FC236}">
                <a16:creationId xmlns:a16="http://schemas.microsoft.com/office/drawing/2014/main" id="{2D18CA40-57D4-7121-190C-7699F0D72345}"/>
              </a:ext>
            </a:extLst>
          </p:cNvPr>
          <p:cNvGrpSpPr/>
          <p:nvPr/>
        </p:nvGrpSpPr>
        <p:grpSpPr>
          <a:xfrm>
            <a:off x="1381772" y="9237435"/>
            <a:ext cx="1589599" cy="327383"/>
            <a:chOff x="0" y="-28575"/>
            <a:chExt cx="418660" cy="86224"/>
          </a:xfrm>
        </p:grpSpPr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125FDC1F-09B0-B077-3527-4466C58258A0}"/>
                </a:ext>
              </a:extLst>
            </p:cNvPr>
            <p:cNvSpPr/>
            <p:nvPr/>
          </p:nvSpPr>
          <p:spPr>
            <a:xfrm>
              <a:off x="0" y="0"/>
              <a:ext cx="418660" cy="57649"/>
            </a:xfrm>
            <a:custGeom>
              <a:avLst/>
              <a:gdLst/>
              <a:ahLst/>
              <a:cxnLst/>
              <a:rect l="l" t="t" r="r" b="b"/>
              <a:pathLst>
                <a:path w="418660" h="57649">
                  <a:moveTo>
                    <a:pt x="0" y="0"/>
                  </a:moveTo>
                  <a:lnTo>
                    <a:pt x="418660" y="0"/>
                  </a:lnTo>
                  <a:lnTo>
                    <a:pt x="41866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53" name="TextBox 12">
              <a:extLst>
                <a:ext uri="{FF2B5EF4-FFF2-40B4-BE49-F238E27FC236}">
                  <a16:creationId xmlns:a16="http://schemas.microsoft.com/office/drawing/2014/main" id="{425E7BEB-2EF9-2F07-1FBD-BCADAB419A5A}"/>
                </a:ext>
              </a:extLst>
            </p:cNvPr>
            <p:cNvSpPr txBox="1"/>
            <p:nvPr/>
          </p:nvSpPr>
          <p:spPr>
            <a:xfrm>
              <a:off x="0" y="-28575"/>
              <a:ext cx="418660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pic>
        <p:nvPicPr>
          <p:cNvPr id="56" name="Picture 55" descr="Free Images : vinyl, light, vintage, old, green, broken, black, turn ...">
            <a:extLst>
              <a:ext uri="{FF2B5EF4-FFF2-40B4-BE49-F238E27FC236}">
                <a16:creationId xmlns:a16="http://schemas.microsoft.com/office/drawing/2014/main" id="{BD7406BC-7715-6185-C045-06F697B349CA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21080" t="19406" r="18126" b="19019"/>
          <a:stretch/>
        </p:blipFill>
        <p:spPr>
          <a:xfrm>
            <a:off x="10577285" y="2453215"/>
            <a:ext cx="6948701" cy="46744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1381772" y="9345931"/>
            <a:ext cx="1589599" cy="218887"/>
            <a:chOff x="0" y="0"/>
            <a:chExt cx="418660" cy="57649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18660" cy="57649"/>
            </a:xfrm>
            <a:custGeom>
              <a:avLst/>
              <a:gdLst/>
              <a:ahLst/>
              <a:cxnLst/>
              <a:rect l="l" t="t" r="r" b="b"/>
              <a:pathLst>
                <a:path w="418660" h="57649">
                  <a:moveTo>
                    <a:pt x="0" y="0"/>
                  </a:moveTo>
                  <a:lnTo>
                    <a:pt x="418660" y="0"/>
                  </a:lnTo>
                  <a:lnTo>
                    <a:pt x="418660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28575"/>
              <a:ext cx="418660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4" name="Group 14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7" name="Group 17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9" name="TextBox 19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20" name="Group 20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21" name="Group 21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4" name="Group 24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5" name="Freeform 25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6" name="TextBox 26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7" name="Freeform 27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9" name="Freeform 29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30" name="TextBox 30"/>
          <p:cNvSpPr txBox="1"/>
          <p:nvPr/>
        </p:nvSpPr>
        <p:spPr>
          <a:xfrm>
            <a:off x="1195318" y="849402"/>
            <a:ext cx="8926697" cy="795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6068"/>
              </a:lnSpc>
            </a:pPr>
            <a:r>
              <a:rPr lang="en-US" sz="6050" b="1" dirty="0">
                <a:solidFill>
                  <a:srgbClr val="27F46A"/>
                </a:solidFill>
                <a:latin typeface="Agrandir Wide Bold"/>
                <a:ea typeface="+mn-lt"/>
                <a:cs typeface="+mn-lt"/>
                <a:sym typeface="Agrandir Wide Bold"/>
              </a:rPr>
              <a:t>Challenges</a:t>
            </a:r>
            <a:endParaRPr lang="en-US" sz="6050" b="1" dirty="0">
              <a:solidFill>
                <a:srgbClr val="27F46A"/>
              </a:solidFill>
              <a:latin typeface="Agrandir Wide Bold"/>
              <a:ea typeface="+mn-lt"/>
              <a:cs typeface="+mn-lt"/>
            </a:endParaRPr>
          </a:p>
        </p:txBody>
      </p:sp>
      <p:grpSp>
        <p:nvGrpSpPr>
          <p:cNvPr id="32" name="Group 32"/>
          <p:cNvGrpSpPr/>
          <p:nvPr/>
        </p:nvGrpSpPr>
        <p:grpSpPr>
          <a:xfrm>
            <a:off x="742445" y="2867075"/>
            <a:ext cx="6305976" cy="3802166"/>
            <a:chOff x="0" y="0"/>
            <a:chExt cx="10609299" cy="5045366"/>
          </a:xfrm>
        </p:grpSpPr>
        <p:pic>
          <p:nvPicPr>
            <p:cNvPr id="33" name="Picture 33"/>
            <p:cNvPicPr>
              <a:picLocks noChangeAspect="1"/>
            </p:cNvPicPr>
            <p:nvPr/>
          </p:nvPicPr>
          <p:blipFill>
            <a:blip r:embed="rId9"/>
            <a:srcRect t="14310" b="14310"/>
            <a:stretch>
              <a:fillRect/>
            </a:stretch>
          </p:blipFill>
          <p:spPr>
            <a:xfrm>
              <a:off x="0" y="0"/>
              <a:ext cx="10609299" cy="5045366"/>
            </a:xfrm>
            <a:prstGeom prst="rect">
              <a:avLst/>
            </a:prstGeom>
          </p:spPr>
        </p:pic>
      </p:grpSp>
      <p:sp>
        <p:nvSpPr>
          <p:cNvPr id="34" name="TextBox 34"/>
          <p:cNvSpPr txBox="1"/>
          <p:nvPr/>
        </p:nvSpPr>
        <p:spPr>
          <a:xfrm>
            <a:off x="7867855" y="2861568"/>
            <a:ext cx="10027119" cy="316484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800" spc="-41" dirty="0">
                <a:solidFill>
                  <a:srgbClr val="FFFFFF"/>
                </a:solidFill>
                <a:latin typeface="Candara"/>
              </a:rPr>
              <a:t>1. High execution time for each operation with the DB.  </a:t>
            </a:r>
            <a:endParaRPr lang="en-US" sz="2800" dirty="0">
              <a:latin typeface="Candara"/>
              <a:ea typeface="Calibri"/>
              <a:cs typeface="Calibri"/>
            </a:endParaRPr>
          </a:p>
          <a:p>
            <a:pPr>
              <a:lnSpc>
                <a:spcPct val="150000"/>
              </a:lnSpc>
            </a:pPr>
            <a:endParaRPr lang="en-US" sz="2800" spc="-41" dirty="0">
              <a:solidFill>
                <a:srgbClr val="FFFFFF"/>
              </a:solidFill>
              <a:latin typeface="Candara"/>
            </a:endParaRPr>
          </a:p>
          <a:p>
            <a:pPr>
              <a:lnSpc>
                <a:spcPct val="150000"/>
              </a:lnSpc>
            </a:pPr>
            <a:r>
              <a:rPr lang="en-US" sz="2800" spc="-41" dirty="0">
                <a:solidFill>
                  <a:srgbClr val="FFFFFF"/>
                </a:solidFill>
                <a:latin typeface="Candara"/>
              </a:rPr>
              <a:t>2. Data cleaning and unification of data types.  </a:t>
            </a:r>
          </a:p>
          <a:p>
            <a:pPr>
              <a:lnSpc>
                <a:spcPct val="150000"/>
              </a:lnSpc>
            </a:pPr>
            <a:endParaRPr lang="en-US" sz="2800" spc="-41" dirty="0">
              <a:solidFill>
                <a:srgbClr val="FFFFFF"/>
              </a:solidFill>
              <a:latin typeface="Candara"/>
            </a:endParaRPr>
          </a:p>
          <a:p>
            <a:pPr>
              <a:lnSpc>
                <a:spcPct val="150000"/>
              </a:lnSpc>
            </a:pPr>
            <a:r>
              <a:rPr lang="en-US" sz="2800" spc="-41" dirty="0">
                <a:solidFill>
                  <a:srgbClr val="FFFFFF"/>
                </a:solidFill>
                <a:latin typeface="Candara"/>
              </a:rPr>
              <a:t>3. Organizational solutions for linking tables via foreign keys.  </a:t>
            </a:r>
          </a:p>
        </p:txBody>
      </p:sp>
      <p:grpSp>
        <p:nvGrpSpPr>
          <p:cNvPr id="35" name="Group 35"/>
          <p:cNvGrpSpPr/>
          <p:nvPr/>
        </p:nvGrpSpPr>
        <p:grpSpPr>
          <a:xfrm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8A728FB-3231-2C2D-EC14-C8BECE0AD10D}"/>
              </a:ext>
            </a:extLst>
          </p:cNvPr>
          <p:cNvGrpSpPr/>
          <p:nvPr/>
        </p:nvGrpSpPr>
        <p:grpSpPr>
          <a:xfrm>
            <a:off x="1381772" y="9237416"/>
            <a:ext cx="2266916" cy="327383"/>
            <a:chOff x="1381772" y="9317356"/>
            <a:chExt cx="597048" cy="86224"/>
          </a:xfrm>
        </p:grpSpPr>
        <p:sp>
          <p:nvSpPr>
            <p:cNvPr id="49" name="Freeform 43">
              <a:extLst>
                <a:ext uri="{FF2B5EF4-FFF2-40B4-BE49-F238E27FC236}">
                  <a16:creationId xmlns:a16="http://schemas.microsoft.com/office/drawing/2014/main" id="{C10BFF45-EDC5-6701-3FF5-CFEB2B4B75FE}"/>
                </a:ext>
              </a:extLst>
            </p:cNvPr>
            <p:cNvSpPr/>
            <p:nvPr/>
          </p:nvSpPr>
          <p:spPr>
            <a:xfrm>
              <a:off x="1381772" y="9345931"/>
              <a:ext cx="597048" cy="57649"/>
            </a:xfrm>
            <a:custGeom>
              <a:avLst/>
              <a:gdLst/>
              <a:ahLst/>
              <a:cxnLst/>
              <a:rect l="l" t="t" r="r" b="b"/>
              <a:pathLst>
                <a:path w="597048" h="57649">
                  <a:moveTo>
                    <a:pt x="0" y="0"/>
                  </a:moveTo>
                  <a:lnTo>
                    <a:pt x="597048" y="0"/>
                  </a:lnTo>
                  <a:lnTo>
                    <a:pt x="597048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TextBox 44">
              <a:extLst>
                <a:ext uri="{FF2B5EF4-FFF2-40B4-BE49-F238E27FC236}">
                  <a16:creationId xmlns:a16="http://schemas.microsoft.com/office/drawing/2014/main" id="{74D485C4-DD02-B843-759F-AD209EC6D2AB}"/>
                </a:ext>
              </a:extLst>
            </p:cNvPr>
            <p:cNvSpPr txBox="1"/>
            <p:nvPr/>
          </p:nvSpPr>
          <p:spPr>
            <a:xfrm>
              <a:off x="1381772" y="9317356"/>
              <a:ext cx="597048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77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8" name="Picture 8"/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9" name="Group 9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3" name="Group 13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5" name="TextBox 15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6" name="Group 16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7" name="Freeform 17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8" name="TextBox 18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9" name="Group 19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20" name="Group 20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21" name="Freeform 21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2" name="TextBox 22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3" name="Group 23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4" name="Freeform 24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5" name="TextBox 25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6" name="Freeform 26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/>
          <p:cNvGrpSpPr/>
          <p:nvPr/>
        </p:nvGrpSpPr>
        <p:grpSpPr>
          <a:xfrm>
            <a:off x="921277" y="978010"/>
            <a:ext cx="1262002" cy="1262002"/>
            <a:chOff x="0" y="0"/>
            <a:chExt cx="1682669" cy="1682669"/>
          </a:xfrm>
        </p:grpSpPr>
        <p:grpSp>
          <p:nvGrpSpPr>
            <p:cNvPr id="30" name="Group 30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1" name="Freeform 3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TextBox 3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3" name="Group 33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35" name="TextBox 35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6" name="Group 36"/>
            <p:cNvGrpSpPr/>
            <p:nvPr/>
          </p:nvGrpSpPr>
          <p:grpSpPr>
            <a:xfrm>
              <a:off x="497177" y="632247"/>
              <a:ext cx="688315" cy="277826"/>
              <a:chOff x="0" y="-28575"/>
              <a:chExt cx="135963" cy="5488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48" name="TextBox 48"/>
          <p:cNvSpPr txBox="1"/>
          <p:nvPr/>
        </p:nvSpPr>
        <p:spPr>
          <a:xfrm>
            <a:off x="4170288" y="4417831"/>
            <a:ext cx="8671117" cy="72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5"/>
              </a:lnSpc>
            </a:pPr>
            <a:r>
              <a:rPr lang="en-US" sz="5550" b="1" dirty="0">
                <a:solidFill>
                  <a:srgbClr val="27F46A"/>
                </a:solidFill>
                <a:latin typeface="Agrandir Wide Bold"/>
                <a:sym typeface="Agrandir Wide Bold"/>
              </a:rPr>
              <a:t>Database Design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2C7ECEB-7166-738A-5B78-D46F8488FA7F}"/>
              </a:ext>
            </a:extLst>
          </p:cNvPr>
          <p:cNvGrpSpPr/>
          <p:nvPr/>
        </p:nvGrpSpPr>
        <p:grpSpPr>
          <a:xfrm>
            <a:off x="1381772" y="9237435"/>
            <a:ext cx="4049715" cy="327383"/>
            <a:chOff x="1381772" y="9237435"/>
            <a:chExt cx="1066591" cy="86224"/>
          </a:xfrm>
        </p:grpSpPr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5B2C8BF4-F5B8-1150-0A98-7CE91E0D75CA}"/>
                </a:ext>
              </a:extLst>
            </p:cNvPr>
            <p:cNvSpPr/>
            <p:nvPr/>
          </p:nvSpPr>
          <p:spPr>
            <a:xfrm>
              <a:off x="1381772" y="9266010"/>
              <a:ext cx="1066591" cy="57649"/>
            </a:xfrm>
            <a:custGeom>
              <a:avLst/>
              <a:gdLst/>
              <a:ahLst/>
              <a:cxnLst/>
              <a:rect l="l" t="t" r="r" b="b"/>
              <a:pathLst>
                <a:path w="1066591" h="57649">
                  <a:moveTo>
                    <a:pt x="0" y="0"/>
                  </a:moveTo>
                  <a:lnTo>
                    <a:pt x="1066591" y="0"/>
                  </a:lnTo>
                  <a:lnTo>
                    <a:pt x="1066591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5" name="TextBox 32">
              <a:extLst>
                <a:ext uri="{FF2B5EF4-FFF2-40B4-BE49-F238E27FC236}">
                  <a16:creationId xmlns:a16="http://schemas.microsoft.com/office/drawing/2014/main" id="{1C288E96-90C8-AB88-A1FE-C53431FFDE25}"/>
                </a:ext>
              </a:extLst>
            </p:cNvPr>
            <p:cNvSpPr txBox="1"/>
            <p:nvPr/>
          </p:nvSpPr>
          <p:spPr>
            <a:xfrm>
              <a:off x="1381772" y="9237435"/>
              <a:ext cx="1066591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sp>
        <p:nvSpPr>
          <p:cNvPr id="57" name="Freeform 2">
            <a:extLst>
              <a:ext uri="{FF2B5EF4-FFF2-40B4-BE49-F238E27FC236}">
                <a16:creationId xmlns:a16="http://schemas.microsoft.com/office/drawing/2014/main" id="{F0E00C75-74D4-6C2C-0D82-D263A9484647}"/>
              </a:ext>
            </a:extLst>
          </p:cNvPr>
          <p:cNvSpPr/>
          <p:nvPr/>
        </p:nvSpPr>
        <p:spPr>
          <a:xfrm flipH="1" flipV="1">
            <a:off x="-400572" y="-418352"/>
            <a:ext cx="6677454" cy="6744554"/>
          </a:xfrm>
          <a:custGeom>
            <a:avLst/>
            <a:gdLst/>
            <a:ahLst/>
            <a:cxnLst/>
            <a:rect l="l" t="t" r="r" b="b"/>
            <a:pathLst>
              <a:path w="6523391" h="6535273">
                <a:moveTo>
                  <a:pt x="0" y="6535273"/>
                </a:moveTo>
                <a:lnTo>
                  <a:pt x="6523390" y="6535273"/>
                </a:lnTo>
                <a:lnTo>
                  <a:pt x="6523390" y="0"/>
                </a:lnTo>
                <a:lnTo>
                  <a:pt x="0" y="0"/>
                </a:lnTo>
                <a:lnTo>
                  <a:pt x="0" y="6535273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grpSp>
        <p:nvGrpSpPr>
          <p:cNvPr id="61" name="Group 30">
            <a:extLst>
              <a:ext uri="{FF2B5EF4-FFF2-40B4-BE49-F238E27FC236}">
                <a16:creationId xmlns:a16="http://schemas.microsoft.com/office/drawing/2014/main" id="{ADE24A78-610E-3404-8EF9-14A679E165E9}"/>
              </a:ext>
            </a:extLst>
          </p:cNvPr>
          <p:cNvGrpSpPr/>
          <p:nvPr/>
        </p:nvGrpSpPr>
        <p:grpSpPr>
          <a:xfrm>
            <a:off x="4548414" y="1995445"/>
            <a:ext cx="9690225" cy="5123299"/>
            <a:chOff x="0" y="-28575"/>
            <a:chExt cx="2678257" cy="1416016"/>
          </a:xfrm>
        </p:grpSpPr>
        <p:sp>
          <p:nvSpPr>
            <p:cNvPr id="59" name="Freeform 31">
              <a:extLst>
                <a:ext uri="{FF2B5EF4-FFF2-40B4-BE49-F238E27FC236}">
                  <a16:creationId xmlns:a16="http://schemas.microsoft.com/office/drawing/2014/main" id="{69D37CC7-FB16-FD63-C545-707F91B52AE6}"/>
                </a:ext>
              </a:extLst>
            </p:cNvPr>
            <p:cNvSpPr/>
            <p:nvPr/>
          </p:nvSpPr>
          <p:spPr>
            <a:xfrm>
              <a:off x="0" y="0"/>
              <a:ext cx="2678257" cy="1387441"/>
            </a:xfrm>
            <a:custGeom>
              <a:avLst/>
              <a:gdLst/>
              <a:ahLst/>
              <a:cxnLst/>
              <a:rect l="l" t="t" r="r" b="b"/>
              <a:pathLst>
                <a:path w="2678257" h="1387441">
                  <a:moveTo>
                    <a:pt x="40746" y="0"/>
                  </a:moveTo>
                  <a:lnTo>
                    <a:pt x="2637511" y="0"/>
                  </a:lnTo>
                  <a:cubicBezTo>
                    <a:pt x="2648318" y="0"/>
                    <a:pt x="2658682" y="4293"/>
                    <a:pt x="2666323" y="11934"/>
                  </a:cubicBezTo>
                  <a:cubicBezTo>
                    <a:pt x="2673964" y="19576"/>
                    <a:pt x="2678257" y="29939"/>
                    <a:pt x="2678257" y="40746"/>
                  </a:cubicBezTo>
                  <a:lnTo>
                    <a:pt x="2678257" y="1346695"/>
                  </a:lnTo>
                  <a:cubicBezTo>
                    <a:pt x="2678257" y="1357501"/>
                    <a:pt x="2673964" y="1367865"/>
                    <a:pt x="2666323" y="1375507"/>
                  </a:cubicBezTo>
                  <a:cubicBezTo>
                    <a:pt x="2658682" y="1383148"/>
                    <a:pt x="2648318" y="1387441"/>
                    <a:pt x="2637511" y="1387441"/>
                  </a:cubicBezTo>
                  <a:lnTo>
                    <a:pt x="40746" y="1387441"/>
                  </a:lnTo>
                  <a:cubicBezTo>
                    <a:pt x="29939" y="1387441"/>
                    <a:pt x="19576" y="1383148"/>
                    <a:pt x="11934" y="1375507"/>
                  </a:cubicBezTo>
                  <a:cubicBezTo>
                    <a:pt x="4293" y="1367865"/>
                    <a:pt x="0" y="1357501"/>
                    <a:pt x="0" y="1346695"/>
                  </a:cubicBezTo>
                  <a:lnTo>
                    <a:pt x="0" y="40746"/>
                  </a:lnTo>
                  <a:cubicBezTo>
                    <a:pt x="0" y="29939"/>
                    <a:pt x="4293" y="19576"/>
                    <a:pt x="11934" y="11934"/>
                  </a:cubicBezTo>
                  <a:cubicBezTo>
                    <a:pt x="19576" y="4293"/>
                    <a:pt x="29939" y="0"/>
                    <a:pt x="40746" y="0"/>
                  </a:cubicBezTo>
                  <a:close/>
                </a:path>
              </a:pathLst>
            </a:custGeom>
            <a:solidFill>
              <a:srgbClr val="27F46A"/>
            </a:solidFill>
          </p:spPr>
        </p:sp>
        <p:sp>
          <p:nvSpPr>
            <p:cNvPr id="60" name="TextBox 32">
              <a:extLst>
                <a:ext uri="{FF2B5EF4-FFF2-40B4-BE49-F238E27FC236}">
                  <a16:creationId xmlns:a16="http://schemas.microsoft.com/office/drawing/2014/main" id="{95100B21-0C49-36BF-42ED-B360B287E0E9}"/>
                </a:ext>
              </a:extLst>
            </p:cNvPr>
            <p:cNvSpPr txBox="1"/>
            <p:nvPr/>
          </p:nvSpPr>
          <p:spPr>
            <a:xfrm>
              <a:off x="0" y="-28575"/>
              <a:ext cx="2678257" cy="1416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64" name="Group 33">
            <a:extLst>
              <a:ext uri="{FF2B5EF4-FFF2-40B4-BE49-F238E27FC236}">
                <a16:creationId xmlns:a16="http://schemas.microsoft.com/office/drawing/2014/main" id="{C5794B50-4A23-B471-4D8B-5C7406C13799}"/>
              </a:ext>
            </a:extLst>
          </p:cNvPr>
          <p:cNvGrpSpPr/>
          <p:nvPr/>
        </p:nvGrpSpPr>
        <p:grpSpPr>
          <a:xfrm>
            <a:off x="4974632" y="2826300"/>
            <a:ext cx="4065274" cy="4065274"/>
            <a:chOff x="0" y="0"/>
            <a:chExt cx="812800" cy="812800"/>
          </a:xfrm>
        </p:grpSpPr>
        <p:sp>
          <p:nvSpPr>
            <p:cNvPr id="63" name="Freeform 34">
              <a:extLst>
                <a:ext uri="{FF2B5EF4-FFF2-40B4-BE49-F238E27FC236}">
                  <a16:creationId xmlns:a16="http://schemas.microsoft.com/office/drawing/2014/main" id="{2134E5C3-A81D-8CA9-13BB-6F084D01923D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t="-17796" b="-17796"/>
              </a:stretch>
            </a:blipFill>
          </p:spPr>
        </p:sp>
      </p:grpSp>
      <p:sp>
        <p:nvSpPr>
          <p:cNvPr id="66" name="TextBox 48">
            <a:extLst>
              <a:ext uri="{FF2B5EF4-FFF2-40B4-BE49-F238E27FC236}">
                <a16:creationId xmlns:a16="http://schemas.microsoft.com/office/drawing/2014/main" id="{97854714-BAFE-031F-B131-448E1433D168}"/>
              </a:ext>
            </a:extLst>
          </p:cNvPr>
          <p:cNvSpPr txBox="1"/>
          <p:nvPr/>
        </p:nvSpPr>
        <p:spPr>
          <a:xfrm>
            <a:off x="9606581" y="3859043"/>
            <a:ext cx="4392689" cy="149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82"/>
              </a:lnSpc>
            </a:pPr>
            <a:r>
              <a:rPr lang="en-US" sz="5000" b="1" dirty="0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DATABASE DESIGN</a:t>
            </a:r>
            <a:endParaRPr lang="en-US" sz="5000" b="1" dirty="0">
              <a:solidFill>
                <a:srgbClr val="000000"/>
              </a:solidFill>
              <a:latin typeface="Agrandir Wide Bold"/>
              <a:ea typeface="Agrandir Wide Bold"/>
              <a:cs typeface="Agrandir Wide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41414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316AB3-FA0F-92D2-4ED3-E4509C8E4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9">
            <a:extLst>
              <a:ext uri="{FF2B5EF4-FFF2-40B4-BE49-F238E27FC236}">
                <a16:creationId xmlns:a16="http://schemas.microsoft.com/office/drawing/2014/main" id="{D3BE44BC-EC89-12C6-FA30-ABFFD97AFAA3}"/>
              </a:ext>
            </a:extLst>
          </p:cNvPr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834819FD-3B17-B2E7-1091-E79AA7FA4D07}"/>
                </a:ext>
              </a:extLst>
            </p:cNvPr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11" name="TextBox 11">
              <a:extLst>
                <a:ext uri="{FF2B5EF4-FFF2-40B4-BE49-F238E27FC236}">
                  <a16:creationId xmlns:a16="http://schemas.microsoft.com/office/drawing/2014/main" id="{728BC61E-BA9F-8F84-996A-92430F459E64}"/>
                </a:ext>
              </a:extLst>
            </p:cNvPr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2" name="Group 12">
            <a:extLst>
              <a:ext uri="{FF2B5EF4-FFF2-40B4-BE49-F238E27FC236}">
                <a16:creationId xmlns:a16="http://schemas.microsoft.com/office/drawing/2014/main" id="{6C9816DF-CDC4-CD6D-C977-5F6DB05474DD}"/>
              </a:ext>
            </a:extLst>
          </p:cNvPr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3" name="Group 13">
              <a:extLst>
                <a:ext uri="{FF2B5EF4-FFF2-40B4-BE49-F238E27FC236}">
                  <a16:creationId xmlns:a16="http://schemas.microsoft.com/office/drawing/2014/main" id="{157CF704-0F48-CC28-8132-D454F73DEA52}"/>
                </a:ext>
              </a:extLst>
            </p:cNvPr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C37E3E5F-48A6-38F8-B281-334276ACE9C8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5" name="TextBox 15">
                <a:extLst>
                  <a:ext uri="{FF2B5EF4-FFF2-40B4-BE49-F238E27FC236}">
                    <a16:creationId xmlns:a16="http://schemas.microsoft.com/office/drawing/2014/main" id="{79F3CE15-FA66-16FB-7098-32165AF3E3BD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6" name="Group 16">
              <a:extLst>
                <a:ext uri="{FF2B5EF4-FFF2-40B4-BE49-F238E27FC236}">
                  <a16:creationId xmlns:a16="http://schemas.microsoft.com/office/drawing/2014/main" id="{147DA7FC-CBB5-AB66-5BC1-38084D1779F9}"/>
                </a:ext>
              </a:extLst>
            </p:cNvPr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A874BA07-C702-1857-BBCE-1E76314209AE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8" name="TextBox 18">
                <a:extLst>
                  <a:ext uri="{FF2B5EF4-FFF2-40B4-BE49-F238E27FC236}">
                    <a16:creationId xmlns:a16="http://schemas.microsoft.com/office/drawing/2014/main" id="{46F5D332-3706-592C-7AE7-0C32CF20272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9" name="Group 19">
            <a:extLst>
              <a:ext uri="{FF2B5EF4-FFF2-40B4-BE49-F238E27FC236}">
                <a16:creationId xmlns:a16="http://schemas.microsoft.com/office/drawing/2014/main" id="{DF967F05-B9BB-6E2A-F7BD-091A41957C7D}"/>
              </a:ext>
            </a:extLst>
          </p:cNvPr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20" name="Group 20">
              <a:extLst>
                <a:ext uri="{FF2B5EF4-FFF2-40B4-BE49-F238E27FC236}">
                  <a16:creationId xmlns:a16="http://schemas.microsoft.com/office/drawing/2014/main" id="{53BE7C42-8060-8207-B3CA-C1D32B97BA39}"/>
                </a:ext>
              </a:extLst>
            </p:cNvPr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60ADCA29-A548-0AE2-9363-30DF94D56D83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2" name="TextBox 22">
                <a:extLst>
                  <a:ext uri="{FF2B5EF4-FFF2-40B4-BE49-F238E27FC236}">
                    <a16:creationId xmlns:a16="http://schemas.microsoft.com/office/drawing/2014/main" id="{274B07C1-60D1-978C-CB4F-9DB838EBDCC9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3" name="Group 23">
              <a:extLst>
                <a:ext uri="{FF2B5EF4-FFF2-40B4-BE49-F238E27FC236}">
                  <a16:creationId xmlns:a16="http://schemas.microsoft.com/office/drawing/2014/main" id="{F9A97B3C-B172-5DEC-D9AC-D83052ACE394}"/>
                </a:ext>
              </a:extLst>
            </p:cNvPr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CADEE4A5-0EED-27D6-097E-63D4EF8AB365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5" name="TextBox 25">
                <a:extLst>
                  <a:ext uri="{FF2B5EF4-FFF2-40B4-BE49-F238E27FC236}">
                    <a16:creationId xmlns:a16="http://schemas.microsoft.com/office/drawing/2014/main" id="{C197A34C-D1E3-682A-3313-74020F91DAE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6" name="Freeform 26">
            <a:extLst>
              <a:ext uri="{FF2B5EF4-FFF2-40B4-BE49-F238E27FC236}">
                <a16:creationId xmlns:a16="http://schemas.microsoft.com/office/drawing/2014/main" id="{0B45C286-4E3A-004A-755F-2AE08969DA35}"/>
              </a:ext>
            </a:extLst>
          </p:cNvPr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27" name="Freeform 27">
            <a:extLst>
              <a:ext uri="{FF2B5EF4-FFF2-40B4-BE49-F238E27FC236}">
                <a16:creationId xmlns:a16="http://schemas.microsoft.com/office/drawing/2014/main" id="{2111F399-0935-7A3E-8DCF-174A13EDA31C}"/>
              </a:ext>
            </a:extLst>
          </p:cNvPr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28" name="Freeform 28">
            <a:extLst>
              <a:ext uri="{FF2B5EF4-FFF2-40B4-BE49-F238E27FC236}">
                <a16:creationId xmlns:a16="http://schemas.microsoft.com/office/drawing/2014/main" id="{345B22A4-8B17-2E59-2C61-3BB39146C3C6}"/>
              </a:ext>
            </a:extLst>
          </p:cNvPr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29" name="Group 29">
            <a:extLst>
              <a:ext uri="{FF2B5EF4-FFF2-40B4-BE49-F238E27FC236}">
                <a16:creationId xmlns:a16="http://schemas.microsoft.com/office/drawing/2014/main" id="{1B20F1B7-1C5C-AB48-748F-4B85257BB14B}"/>
              </a:ext>
            </a:extLst>
          </p:cNvPr>
          <p:cNvGrpSpPr/>
          <p:nvPr/>
        </p:nvGrpSpPr>
        <p:grpSpPr>
          <a:xfrm>
            <a:off x="921277" y="978010"/>
            <a:ext cx="1262002" cy="1262002"/>
            <a:chOff x="0" y="0"/>
            <a:chExt cx="1682669" cy="1682669"/>
          </a:xfrm>
        </p:grpSpPr>
        <p:grpSp>
          <p:nvGrpSpPr>
            <p:cNvPr id="30" name="Group 30">
              <a:extLst>
                <a:ext uri="{FF2B5EF4-FFF2-40B4-BE49-F238E27FC236}">
                  <a16:creationId xmlns:a16="http://schemas.microsoft.com/office/drawing/2014/main" id="{ED60A854-5717-F6FE-F0EC-86A538AEC6C6}"/>
                </a:ext>
              </a:extLst>
            </p:cNvPr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C39447F7-B1B5-23A5-BD45-6AA2EC983849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2" name="TextBox 32">
                <a:extLst>
                  <a:ext uri="{FF2B5EF4-FFF2-40B4-BE49-F238E27FC236}">
                    <a16:creationId xmlns:a16="http://schemas.microsoft.com/office/drawing/2014/main" id="{401B5CF0-2381-8EDB-B4CB-E61DD5AF9D56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3" name="Group 33">
              <a:extLst>
                <a:ext uri="{FF2B5EF4-FFF2-40B4-BE49-F238E27FC236}">
                  <a16:creationId xmlns:a16="http://schemas.microsoft.com/office/drawing/2014/main" id="{DBA7C3F5-5FFC-4EAB-E877-4D02DEC022A3}"/>
                </a:ext>
              </a:extLst>
            </p:cNvPr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152BC272-6917-8C18-2066-89EB6BA5F4BF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35" name="TextBox 35">
                <a:extLst>
                  <a:ext uri="{FF2B5EF4-FFF2-40B4-BE49-F238E27FC236}">
                    <a16:creationId xmlns:a16="http://schemas.microsoft.com/office/drawing/2014/main" id="{36EFC116-EDF5-2E90-2DE2-B02D8F54490B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C8E6C54C-BE05-1949-3D4E-8EC97E39A8D6}"/>
                </a:ext>
              </a:extLst>
            </p:cNvPr>
            <p:cNvGrpSpPr/>
            <p:nvPr/>
          </p:nvGrpSpPr>
          <p:grpSpPr>
            <a:xfrm>
              <a:off x="497177" y="632247"/>
              <a:ext cx="688315" cy="277826"/>
              <a:chOff x="0" y="-28575"/>
              <a:chExt cx="135963" cy="54880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BB866C0F-2932-57FC-5E0D-A0A7F3973202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8797340F-9A03-B9DA-0F8E-550D04DD800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FE947E4A-21EC-98AE-8D21-94E8E2BE0D73}"/>
                </a:ext>
              </a:extLst>
            </p:cNvPr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B6CA0711-39AE-60A8-CD9F-7B163C029FF2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1" name="TextBox 41">
                <a:extLst>
                  <a:ext uri="{FF2B5EF4-FFF2-40B4-BE49-F238E27FC236}">
                    <a16:creationId xmlns:a16="http://schemas.microsoft.com/office/drawing/2014/main" id="{F8E09A9C-400E-0F09-9EC1-6A50D1C23A3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42" name="Group 42">
            <a:extLst>
              <a:ext uri="{FF2B5EF4-FFF2-40B4-BE49-F238E27FC236}">
                <a16:creationId xmlns:a16="http://schemas.microsoft.com/office/drawing/2014/main" id="{E6028AC9-B0C9-66ED-F9BD-EF9ADF9D7B33}"/>
              </a:ext>
            </a:extLst>
          </p:cNvPr>
          <p:cNvGrpSpPr/>
          <p:nvPr/>
        </p:nvGrpSpPr>
        <p:grpSpPr>
          <a:xfrm>
            <a:off x="1381772" y="9345931"/>
            <a:ext cx="2266916" cy="218887"/>
            <a:chOff x="0" y="0"/>
            <a:chExt cx="597048" cy="57649"/>
          </a:xfrm>
        </p:grpSpPr>
        <p:sp>
          <p:nvSpPr>
            <p:cNvPr id="43" name="Freeform 43">
              <a:extLst>
                <a:ext uri="{FF2B5EF4-FFF2-40B4-BE49-F238E27FC236}">
                  <a16:creationId xmlns:a16="http://schemas.microsoft.com/office/drawing/2014/main" id="{5650355A-91FC-A515-B87F-63DE5BB8AB7F}"/>
                </a:ext>
              </a:extLst>
            </p:cNvPr>
            <p:cNvSpPr/>
            <p:nvPr/>
          </p:nvSpPr>
          <p:spPr>
            <a:xfrm>
              <a:off x="0" y="0"/>
              <a:ext cx="597048" cy="57649"/>
            </a:xfrm>
            <a:custGeom>
              <a:avLst/>
              <a:gdLst/>
              <a:ahLst/>
              <a:cxnLst/>
              <a:rect l="l" t="t" r="r" b="b"/>
              <a:pathLst>
                <a:path w="597048" h="57649">
                  <a:moveTo>
                    <a:pt x="0" y="0"/>
                  </a:moveTo>
                  <a:lnTo>
                    <a:pt x="597048" y="0"/>
                  </a:lnTo>
                  <a:lnTo>
                    <a:pt x="597048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</p:sp>
        <p:sp>
          <p:nvSpPr>
            <p:cNvPr id="44" name="TextBox 44">
              <a:extLst>
                <a:ext uri="{FF2B5EF4-FFF2-40B4-BE49-F238E27FC236}">
                  <a16:creationId xmlns:a16="http://schemas.microsoft.com/office/drawing/2014/main" id="{E6E9965C-719C-1653-8907-DD2A970C97BF}"/>
                </a:ext>
              </a:extLst>
            </p:cNvPr>
            <p:cNvSpPr txBox="1"/>
            <p:nvPr/>
          </p:nvSpPr>
          <p:spPr>
            <a:xfrm>
              <a:off x="0" y="-28575"/>
              <a:ext cx="597048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sp>
        <p:nvSpPr>
          <p:cNvPr id="48" name="TextBox 48">
            <a:extLst>
              <a:ext uri="{FF2B5EF4-FFF2-40B4-BE49-F238E27FC236}">
                <a16:creationId xmlns:a16="http://schemas.microsoft.com/office/drawing/2014/main" id="{1A321FAF-8F75-8158-A9A1-C7E74D14E21A}"/>
              </a:ext>
            </a:extLst>
          </p:cNvPr>
          <p:cNvSpPr txBox="1"/>
          <p:nvPr/>
        </p:nvSpPr>
        <p:spPr>
          <a:xfrm>
            <a:off x="8687859" y="1242831"/>
            <a:ext cx="8671117" cy="7298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5565"/>
              </a:lnSpc>
            </a:pPr>
            <a:r>
              <a:rPr lang="en-US" sz="5550" b="1" dirty="0">
                <a:solidFill>
                  <a:srgbClr val="27F46A"/>
                </a:solidFill>
                <a:latin typeface="Agrandir Wide Bold"/>
                <a:sym typeface="Agrandir Wide Bold"/>
              </a:rPr>
              <a:t>Database Design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AE9D874-2CBA-2502-D601-F02C4028B1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98" y="-6257"/>
            <a:ext cx="18290543" cy="10432143"/>
          </a:xfrm>
          <a:prstGeom prst="rect">
            <a:avLst/>
          </a:prstGeom>
        </p:spPr>
      </p:pic>
      <p:grpSp>
        <p:nvGrpSpPr>
          <p:cNvPr id="61" name="Group 29">
            <a:extLst>
              <a:ext uri="{FF2B5EF4-FFF2-40B4-BE49-F238E27FC236}">
                <a16:creationId xmlns:a16="http://schemas.microsoft.com/office/drawing/2014/main" id="{5663D80E-F909-BF30-4191-0669C3D995F3}"/>
              </a:ext>
            </a:extLst>
          </p:cNvPr>
          <p:cNvGrpSpPr/>
          <p:nvPr/>
        </p:nvGrpSpPr>
        <p:grpSpPr>
          <a:xfrm>
            <a:off x="910391" y="5553"/>
            <a:ext cx="1262002" cy="1262002"/>
            <a:chOff x="0" y="0"/>
            <a:chExt cx="1682669" cy="1682669"/>
          </a:xfrm>
        </p:grpSpPr>
        <p:grpSp>
          <p:nvGrpSpPr>
            <p:cNvPr id="47" name="Group 30">
              <a:extLst>
                <a:ext uri="{FF2B5EF4-FFF2-40B4-BE49-F238E27FC236}">
                  <a16:creationId xmlns:a16="http://schemas.microsoft.com/office/drawing/2014/main" id="{05ED16A3-8C01-F66D-308B-ED65F4651D01}"/>
                </a:ext>
              </a:extLst>
            </p:cNvPr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59" name="Freeform 31">
                <a:extLst>
                  <a:ext uri="{FF2B5EF4-FFF2-40B4-BE49-F238E27FC236}">
                    <a16:creationId xmlns:a16="http://schemas.microsoft.com/office/drawing/2014/main" id="{08218E8D-6878-20B2-DAFA-4EF9012339E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60" name="TextBox 32">
                <a:extLst>
                  <a:ext uri="{FF2B5EF4-FFF2-40B4-BE49-F238E27FC236}">
                    <a16:creationId xmlns:a16="http://schemas.microsoft.com/office/drawing/2014/main" id="{DB2A1839-6CF6-B17D-AF0B-6EAE83FCFEDD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9" name="Group 33">
              <a:extLst>
                <a:ext uri="{FF2B5EF4-FFF2-40B4-BE49-F238E27FC236}">
                  <a16:creationId xmlns:a16="http://schemas.microsoft.com/office/drawing/2014/main" id="{2C2A6091-ACDF-94BB-55D1-F06445ED22CD}"/>
                </a:ext>
              </a:extLst>
            </p:cNvPr>
            <p:cNvGrpSpPr/>
            <p:nvPr/>
          </p:nvGrpSpPr>
          <p:grpSpPr>
            <a:xfrm>
              <a:off x="497177" y="380470"/>
              <a:ext cx="688315" cy="277826"/>
              <a:chOff x="0" y="-28575"/>
              <a:chExt cx="135963" cy="54880"/>
            </a:xfrm>
          </p:grpSpPr>
          <p:sp>
            <p:nvSpPr>
              <p:cNvPr id="57" name="Freeform 34">
                <a:extLst>
                  <a:ext uri="{FF2B5EF4-FFF2-40B4-BE49-F238E27FC236}">
                    <a16:creationId xmlns:a16="http://schemas.microsoft.com/office/drawing/2014/main" id="{2E136D45-8720-BFF4-A8ED-F710C135B695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58" name="TextBox 35">
                <a:extLst>
                  <a:ext uri="{FF2B5EF4-FFF2-40B4-BE49-F238E27FC236}">
                    <a16:creationId xmlns:a16="http://schemas.microsoft.com/office/drawing/2014/main" id="{F8EB7B65-52B2-A64E-0A98-12108DFD1FC9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50" name="Group 36">
              <a:extLst>
                <a:ext uri="{FF2B5EF4-FFF2-40B4-BE49-F238E27FC236}">
                  <a16:creationId xmlns:a16="http://schemas.microsoft.com/office/drawing/2014/main" id="{C6784AF9-5D16-FE94-1BC3-29FBFEF326C4}"/>
                </a:ext>
              </a:extLst>
            </p:cNvPr>
            <p:cNvGrpSpPr/>
            <p:nvPr/>
          </p:nvGrpSpPr>
          <p:grpSpPr>
            <a:xfrm>
              <a:off x="497177" y="632247"/>
              <a:ext cx="688315" cy="277826"/>
              <a:chOff x="0" y="-28575"/>
              <a:chExt cx="135963" cy="54880"/>
            </a:xfrm>
          </p:grpSpPr>
          <p:sp>
            <p:nvSpPr>
              <p:cNvPr id="55" name="Freeform 37">
                <a:extLst>
                  <a:ext uri="{FF2B5EF4-FFF2-40B4-BE49-F238E27FC236}">
                    <a16:creationId xmlns:a16="http://schemas.microsoft.com/office/drawing/2014/main" id="{34288552-8074-BDF4-6CBE-9C2B3100D64A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56" name="TextBox 38">
                <a:extLst>
                  <a:ext uri="{FF2B5EF4-FFF2-40B4-BE49-F238E27FC236}">
                    <a16:creationId xmlns:a16="http://schemas.microsoft.com/office/drawing/2014/main" id="{913B89BB-E85F-39CA-97EE-359ECD12B75A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51" name="Group 39">
              <a:extLst>
                <a:ext uri="{FF2B5EF4-FFF2-40B4-BE49-F238E27FC236}">
                  <a16:creationId xmlns:a16="http://schemas.microsoft.com/office/drawing/2014/main" id="{57C98C94-B992-D042-46BB-A0F7E8392663}"/>
                </a:ext>
              </a:extLst>
            </p:cNvPr>
            <p:cNvGrpSpPr/>
            <p:nvPr/>
          </p:nvGrpSpPr>
          <p:grpSpPr>
            <a:xfrm>
              <a:off x="497177" y="879714"/>
              <a:ext cx="688315" cy="277826"/>
              <a:chOff x="0" y="-28575"/>
              <a:chExt cx="135963" cy="54880"/>
            </a:xfrm>
          </p:grpSpPr>
          <p:sp>
            <p:nvSpPr>
              <p:cNvPr id="53" name="Freeform 40">
                <a:extLst>
                  <a:ext uri="{FF2B5EF4-FFF2-40B4-BE49-F238E27FC236}">
                    <a16:creationId xmlns:a16="http://schemas.microsoft.com/office/drawing/2014/main" id="{6DD83C53-C984-08AD-D04D-E2748AD5DC33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54" name="TextBox 41">
                <a:extLst>
                  <a:ext uri="{FF2B5EF4-FFF2-40B4-BE49-F238E27FC236}">
                    <a16:creationId xmlns:a16="http://schemas.microsoft.com/office/drawing/2014/main" id="{C1C03047-EB72-E144-2C68-3A8444D5875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312910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6" name="Picture 6"/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7" name="Group 7"/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0" name="Group 10"/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1" name="Group 11"/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2" name="Freeform 12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3" name="TextBox 13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4" name="Group 14"/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5" name="Freeform 15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6" name="TextBox 16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7" name="Group 17"/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18" name="Group 18"/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0" name="TextBox 20"/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4" name="Freeform 24"/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/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/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0" name="Group 30"/>
          <p:cNvGrpSpPr/>
          <p:nvPr/>
        </p:nvGrpSpPr>
        <p:grpSpPr>
          <a:xfrm>
            <a:off x="4548414" y="2098832"/>
            <a:ext cx="9690225" cy="5019912"/>
            <a:chOff x="0" y="0"/>
            <a:chExt cx="2678257" cy="1387441"/>
          </a:xfrm>
        </p:grpSpPr>
        <p:sp>
          <p:nvSpPr>
            <p:cNvPr id="31" name="Freeform 31"/>
            <p:cNvSpPr/>
            <p:nvPr/>
          </p:nvSpPr>
          <p:spPr>
            <a:xfrm>
              <a:off x="0" y="0"/>
              <a:ext cx="2678257" cy="1387441"/>
            </a:xfrm>
            <a:custGeom>
              <a:avLst/>
              <a:gdLst/>
              <a:ahLst/>
              <a:cxnLst/>
              <a:rect l="l" t="t" r="r" b="b"/>
              <a:pathLst>
                <a:path w="2678257" h="1387441">
                  <a:moveTo>
                    <a:pt x="40746" y="0"/>
                  </a:moveTo>
                  <a:lnTo>
                    <a:pt x="2637511" y="0"/>
                  </a:lnTo>
                  <a:cubicBezTo>
                    <a:pt x="2648318" y="0"/>
                    <a:pt x="2658682" y="4293"/>
                    <a:pt x="2666323" y="11934"/>
                  </a:cubicBezTo>
                  <a:cubicBezTo>
                    <a:pt x="2673964" y="19576"/>
                    <a:pt x="2678257" y="29939"/>
                    <a:pt x="2678257" y="40746"/>
                  </a:cubicBezTo>
                  <a:lnTo>
                    <a:pt x="2678257" y="1346695"/>
                  </a:lnTo>
                  <a:cubicBezTo>
                    <a:pt x="2678257" y="1357501"/>
                    <a:pt x="2673964" y="1367865"/>
                    <a:pt x="2666323" y="1375507"/>
                  </a:cubicBezTo>
                  <a:cubicBezTo>
                    <a:pt x="2658682" y="1383148"/>
                    <a:pt x="2648318" y="1387441"/>
                    <a:pt x="2637511" y="1387441"/>
                  </a:cubicBezTo>
                  <a:lnTo>
                    <a:pt x="40746" y="1387441"/>
                  </a:lnTo>
                  <a:cubicBezTo>
                    <a:pt x="29939" y="1387441"/>
                    <a:pt x="19576" y="1383148"/>
                    <a:pt x="11934" y="1375507"/>
                  </a:cubicBezTo>
                  <a:cubicBezTo>
                    <a:pt x="4293" y="1367865"/>
                    <a:pt x="0" y="1357501"/>
                    <a:pt x="0" y="1346695"/>
                  </a:cubicBezTo>
                  <a:lnTo>
                    <a:pt x="0" y="40746"/>
                  </a:lnTo>
                  <a:cubicBezTo>
                    <a:pt x="0" y="29939"/>
                    <a:pt x="4293" y="19576"/>
                    <a:pt x="11934" y="11934"/>
                  </a:cubicBezTo>
                  <a:cubicBezTo>
                    <a:pt x="19576" y="4293"/>
                    <a:pt x="29939" y="0"/>
                    <a:pt x="40746" y="0"/>
                  </a:cubicBezTo>
                  <a:close/>
                </a:path>
              </a:pathLst>
            </a:custGeom>
            <a:solidFill>
              <a:srgbClr val="27F46A"/>
            </a:solidFill>
          </p:spPr>
        </p:sp>
        <p:sp>
          <p:nvSpPr>
            <p:cNvPr id="32" name="TextBox 32"/>
            <p:cNvSpPr txBox="1"/>
            <p:nvPr/>
          </p:nvSpPr>
          <p:spPr>
            <a:xfrm>
              <a:off x="0" y="-28575"/>
              <a:ext cx="2678257" cy="141601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35" name="Group 35"/>
          <p:cNvGrpSpPr/>
          <p:nvPr/>
        </p:nvGrpSpPr>
        <p:grpSpPr>
          <a:xfrm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id="36" name="Group 36"/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7" name="Freeform 3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" name="TextBox 3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9" name="Group 39"/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40" name="Freeform 40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1" name="TextBox 41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2" name="Group 42"/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43" name="Freeform 43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4" name="TextBox 44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5" name="Group 45"/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6" name="Freeform 46"/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7" name="TextBox 47"/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48" name="TextBox 48"/>
          <p:cNvSpPr txBox="1"/>
          <p:nvPr/>
        </p:nvSpPr>
        <p:spPr>
          <a:xfrm>
            <a:off x="9606581" y="3859043"/>
            <a:ext cx="4392689" cy="149977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782"/>
              </a:lnSpc>
            </a:pPr>
            <a:r>
              <a:rPr lang="en-US" sz="5750" b="1" dirty="0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DATA ANALYSIS</a:t>
            </a:r>
            <a:endParaRPr lang="en-US" sz="5750" b="1" dirty="0">
              <a:solidFill>
                <a:srgbClr val="000000"/>
              </a:solidFill>
              <a:latin typeface="Agrandir Wide Bold"/>
              <a:ea typeface="Agrandir Wide Bold"/>
              <a:cs typeface="Agrandir Wide Bold"/>
            </a:endParaRPr>
          </a:p>
        </p:txBody>
      </p: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4213B57-7AE0-467F-ACC1-596256B96D8F}"/>
              </a:ext>
            </a:extLst>
          </p:cNvPr>
          <p:cNvGrpSpPr/>
          <p:nvPr/>
        </p:nvGrpSpPr>
        <p:grpSpPr>
          <a:xfrm>
            <a:off x="1381772" y="9237435"/>
            <a:ext cx="4986134" cy="327383"/>
            <a:chOff x="1381772" y="9237435"/>
            <a:chExt cx="1313221" cy="86224"/>
          </a:xfrm>
        </p:grpSpPr>
        <p:sp>
          <p:nvSpPr>
            <p:cNvPr id="58" name="Freeform 28">
              <a:extLst>
                <a:ext uri="{FF2B5EF4-FFF2-40B4-BE49-F238E27FC236}">
                  <a16:creationId xmlns:a16="http://schemas.microsoft.com/office/drawing/2014/main" id="{37084EA5-4EAD-0F58-8F4C-0B0973D2FA9D}"/>
                </a:ext>
              </a:extLst>
            </p:cNvPr>
            <p:cNvSpPr/>
            <p:nvPr/>
          </p:nvSpPr>
          <p:spPr>
            <a:xfrm>
              <a:off x="1381772" y="9266010"/>
              <a:ext cx="1313221" cy="57649"/>
            </a:xfrm>
            <a:custGeom>
              <a:avLst/>
              <a:gdLst/>
              <a:ahLst/>
              <a:cxnLst/>
              <a:rect l="l" t="t" r="r" b="b"/>
              <a:pathLst>
                <a:path w="1313221" h="57649">
                  <a:moveTo>
                    <a:pt x="0" y="0"/>
                  </a:moveTo>
                  <a:lnTo>
                    <a:pt x="1313221" y="0"/>
                  </a:lnTo>
                  <a:lnTo>
                    <a:pt x="1313221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59" name="TextBox 29">
              <a:extLst>
                <a:ext uri="{FF2B5EF4-FFF2-40B4-BE49-F238E27FC236}">
                  <a16:creationId xmlns:a16="http://schemas.microsoft.com/office/drawing/2014/main" id="{B1B2B5F4-87F1-AAC1-3A27-6A6EC296C5AF}"/>
                </a:ext>
              </a:extLst>
            </p:cNvPr>
            <p:cNvSpPr txBox="1"/>
            <p:nvPr/>
          </p:nvSpPr>
          <p:spPr>
            <a:xfrm>
              <a:off x="1381772" y="9237435"/>
              <a:ext cx="1313221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sp>
        <p:nvSpPr>
          <p:cNvPr id="61" name="Freeform 2">
            <a:extLst>
              <a:ext uri="{FF2B5EF4-FFF2-40B4-BE49-F238E27FC236}">
                <a16:creationId xmlns:a16="http://schemas.microsoft.com/office/drawing/2014/main" id="{2D89BAB3-2E3C-706A-5F16-973F0CDDC509}"/>
              </a:ext>
            </a:extLst>
          </p:cNvPr>
          <p:cNvSpPr/>
          <p:nvPr/>
        </p:nvSpPr>
        <p:spPr>
          <a:xfrm flipV="1">
            <a:off x="12313854" y="-579338"/>
            <a:ext cx="6523391" cy="6535273"/>
          </a:xfrm>
          <a:custGeom>
            <a:avLst/>
            <a:gdLst/>
            <a:ahLst/>
            <a:cxnLst/>
            <a:rect l="l" t="t" r="r" b="b"/>
            <a:pathLst>
              <a:path w="6523391" h="6535273">
                <a:moveTo>
                  <a:pt x="0" y="6535273"/>
                </a:moveTo>
                <a:lnTo>
                  <a:pt x="6523390" y="6535273"/>
                </a:lnTo>
                <a:lnTo>
                  <a:pt x="6523390" y="0"/>
                </a:lnTo>
                <a:lnTo>
                  <a:pt x="0" y="0"/>
                </a:lnTo>
                <a:lnTo>
                  <a:pt x="0" y="6535273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pic>
        <p:nvPicPr>
          <p:cNvPr id="62" name="Picture 61" descr="Free photo: Pioneer, Cdj2000, Dj, Equipment - Free Image on Pixabay ...">
            <a:extLst>
              <a:ext uri="{FF2B5EF4-FFF2-40B4-BE49-F238E27FC236}">
                <a16:creationId xmlns:a16="http://schemas.microsoft.com/office/drawing/2014/main" id="{05D6FFF8-106B-23BD-7B48-5DC2A0CAF5FA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501" t="3396" r="35953" b="755"/>
          <a:stretch/>
        </p:blipFill>
        <p:spPr>
          <a:xfrm>
            <a:off x="4719188" y="2320880"/>
            <a:ext cx="4603477" cy="4593132"/>
          </a:xfrm>
          <a:prstGeom prst="ellipse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A1939E4-4591-9280-9E2C-F0B477EBAF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528D0D7E-2909-7BD6-6053-F9DC843839EE}"/>
              </a:ext>
            </a:extLst>
          </p:cNvPr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580F29C7-A20C-4A02-FF77-305A90213DCD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60424343-481D-E8DB-C4B5-043E4BF37C1E}"/>
                </a:ext>
              </a:extLst>
            </p:cNvPr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C508CAA8-234D-4B21-48A9-3DAEB563CAA3}"/>
              </a:ext>
            </a:extLst>
          </p:cNvPr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5CBBF9FB-444C-BD16-0BF4-A3879CB4B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6D196931-3116-E633-F9D0-68CA61A864FB}"/>
              </a:ext>
            </a:extLst>
          </p:cNvPr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520F434C-70DD-371B-DBF9-B31F15B16085}"/>
                </a:ext>
              </a:extLst>
            </p:cNvPr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E4BFDFDA-EF45-B855-900B-347080C3F3C4}"/>
                </a:ext>
              </a:extLst>
            </p:cNvPr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7D58253-51D6-AC55-3F4F-7E9F63F5C687}"/>
              </a:ext>
            </a:extLst>
          </p:cNvPr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4506B3FF-8FCE-359B-A5C9-38BBDA4F8F1F}"/>
                </a:ext>
              </a:extLst>
            </p:cNvPr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047CE9B5-5F63-EA2D-9DED-1908FB960A67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5BEDEAFA-FF48-B9CE-090E-B8C68434616E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DA6B4424-4EC6-0F0E-E255-6082453D0A9C}"/>
                </a:ext>
              </a:extLst>
            </p:cNvPr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EFE1707E-877F-DC26-16A3-BB5EEC01A9FC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DAD1CAEC-A8EB-9442-4E3A-9AFAD20C44F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44D44A43-35E4-34A8-B4F2-4C23B1F46052}"/>
              </a:ext>
            </a:extLst>
          </p:cNvPr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589DF269-9BD8-4454-E2CD-332CC3A85207}"/>
                </a:ext>
              </a:extLst>
            </p:cNvPr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E2196564-CD5B-8AD7-25D2-56F15ACDDE57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DAD1FBC6-4D5E-D870-CC46-B9D932A0C0D4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59C50AA6-3540-F17B-CF54-DDA373CE50A6}"/>
                </a:ext>
              </a:extLst>
            </p:cNvPr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786B5B09-2FD2-9048-89DE-18EFF0F441D8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4F5242C7-3BD6-FB63-B2A8-B9DABA38C48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id="{0E83CD88-7F0D-C054-A3FC-88EF4B694DC1}"/>
              </a:ext>
            </a:extLst>
          </p:cNvPr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D9B47BAA-82EF-BFC1-242F-CDAC99CFC0FC}"/>
              </a:ext>
            </a:extLst>
          </p:cNvPr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800326C8-821C-A000-16B1-1EE4CA497576}"/>
              </a:ext>
            </a:extLst>
          </p:cNvPr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>
            <a:extLst>
              <a:ext uri="{FF2B5EF4-FFF2-40B4-BE49-F238E27FC236}">
                <a16:creationId xmlns:a16="http://schemas.microsoft.com/office/drawing/2014/main" id="{BC1C32CC-B148-37BC-8CB9-E6DD3E8F233D}"/>
              </a:ext>
            </a:extLst>
          </p:cNvPr>
          <p:cNvGrpSpPr/>
          <p:nvPr/>
        </p:nvGrpSpPr>
        <p:grpSpPr>
          <a:xfrm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AA1EB37B-97D1-DC60-854C-797EA6744E13}"/>
                </a:ext>
              </a:extLst>
            </p:cNvPr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DB9DBB73-7408-6483-8CE6-91D40DD5CFBE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4EFF4AE7-20AC-80F0-961B-C64D50724A6D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63F2A0C9-FFD4-CDF7-4554-6396950589A7}"/>
                </a:ext>
              </a:extLst>
            </p:cNvPr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CE1D1093-4A0C-D295-0AD5-4E771FB699C5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1" name="TextBox 41">
                <a:extLst>
                  <a:ext uri="{FF2B5EF4-FFF2-40B4-BE49-F238E27FC236}">
                    <a16:creationId xmlns:a16="http://schemas.microsoft.com/office/drawing/2014/main" id="{A20E5B09-753D-0DE9-FD67-5FC9A0C15868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2" name="Group 42">
              <a:extLst>
                <a:ext uri="{FF2B5EF4-FFF2-40B4-BE49-F238E27FC236}">
                  <a16:creationId xmlns:a16="http://schemas.microsoft.com/office/drawing/2014/main" id="{59872EE6-CA3B-33CE-C274-10B6085E6EF5}"/>
                </a:ext>
              </a:extLst>
            </p:cNvPr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43" name="Freeform 43">
                <a:extLst>
                  <a:ext uri="{FF2B5EF4-FFF2-40B4-BE49-F238E27FC236}">
                    <a16:creationId xmlns:a16="http://schemas.microsoft.com/office/drawing/2014/main" id="{1C713E12-5369-A9AD-2AD8-77C525C0FC29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4" name="TextBox 44">
                <a:extLst>
                  <a:ext uri="{FF2B5EF4-FFF2-40B4-BE49-F238E27FC236}">
                    <a16:creationId xmlns:a16="http://schemas.microsoft.com/office/drawing/2014/main" id="{781A9E68-AFD2-F2B5-F081-67F761E9FFD4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5" name="Group 45">
              <a:extLst>
                <a:ext uri="{FF2B5EF4-FFF2-40B4-BE49-F238E27FC236}">
                  <a16:creationId xmlns:a16="http://schemas.microsoft.com/office/drawing/2014/main" id="{615FE6DC-227B-386B-1F88-F8814A9A91E1}"/>
                </a:ext>
              </a:extLst>
            </p:cNvPr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6" name="Freeform 46">
                <a:extLst>
                  <a:ext uri="{FF2B5EF4-FFF2-40B4-BE49-F238E27FC236}">
                    <a16:creationId xmlns:a16="http://schemas.microsoft.com/office/drawing/2014/main" id="{80E9C1F3-E712-747E-EB1D-E41E8F157D10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7" name="TextBox 47">
                <a:extLst>
                  <a:ext uri="{FF2B5EF4-FFF2-40B4-BE49-F238E27FC236}">
                    <a16:creationId xmlns:a16="http://schemas.microsoft.com/office/drawing/2014/main" id="{C167B774-9D0A-93C0-C977-D9F3FBED6771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48" name="TextBox 48">
            <a:extLst>
              <a:ext uri="{FF2B5EF4-FFF2-40B4-BE49-F238E27FC236}">
                <a16:creationId xmlns:a16="http://schemas.microsoft.com/office/drawing/2014/main" id="{C38C98BA-26CF-5A24-C43B-343C634F6C86}"/>
              </a:ext>
            </a:extLst>
          </p:cNvPr>
          <p:cNvSpPr txBox="1"/>
          <p:nvPr/>
        </p:nvSpPr>
        <p:spPr>
          <a:xfrm>
            <a:off x="9388867" y="5219757"/>
            <a:ext cx="3975404" cy="1646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82"/>
              </a:lnSpc>
            </a:pPr>
            <a:r>
              <a:rPr lang="en-US" sz="5782" b="1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OF THE MONTH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4C9004BD-D21E-8E5A-9A33-AC2AD5221337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t="7524" r="-171" b="243"/>
          <a:stretch/>
        </p:blipFill>
        <p:spPr>
          <a:xfrm>
            <a:off x="1159101" y="1027341"/>
            <a:ext cx="15088335" cy="6890110"/>
          </a:xfrm>
          <a:prstGeom prst="rect">
            <a:avLst/>
          </a:prstGeom>
        </p:spPr>
      </p:pic>
      <p:sp>
        <p:nvSpPr>
          <p:cNvPr id="53" name="TextBox 48">
            <a:extLst>
              <a:ext uri="{FF2B5EF4-FFF2-40B4-BE49-F238E27FC236}">
                <a16:creationId xmlns:a16="http://schemas.microsoft.com/office/drawing/2014/main" id="{826CC2E8-DC52-17C4-B279-C0E672972DAB}"/>
              </a:ext>
            </a:extLst>
          </p:cNvPr>
          <p:cNvSpPr txBox="1"/>
          <p:nvPr/>
        </p:nvSpPr>
        <p:spPr>
          <a:xfrm>
            <a:off x="2138288" y="154260"/>
            <a:ext cx="14005116" cy="144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550" b="1" dirty="0">
                <a:solidFill>
                  <a:srgbClr val="27F46A"/>
                </a:solidFill>
                <a:latin typeface="Agrandir Wide Bold"/>
                <a:sym typeface="Agrandir Wide Bold"/>
              </a:rPr>
              <a:t>Average Duration Over Years</a:t>
            </a:r>
          </a:p>
          <a:p>
            <a:pPr algn="ctr">
              <a:lnSpc>
                <a:spcPts val="5565"/>
              </a:lnSpc>
            </a:pPr>
            <a:endParaRPr lang="en-US" sz="5550" b="1" dirty="0">
              <a:solidFill>
                <a:srgbClr val="27F46A"/>
              </a:solidFill>
              <a:latin typeface="Agrandir Wide Bold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DF567F50-22E0-E18A-3663-BD1327BB4646}"/>
              </a:ext>
            </a:extLst>
          </p:cNvPr>
          <p:cNvGrpSpPr/>
          <p:nvPr/>
        </p:nvGrpSpPr>
        <p:grpSpPr>
          <a:xfrm>
            <a:off x="1381772" y="9237416"/>
            <a:ext cx="5995998" cy="327383"/>
            <a:chOff x="1381772" y="9317356"/>
            <a:chExt cx="1579193" cy="86224"/>
          </a:xfrm>
        </p:grpSpPr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30CA0B71-DB0A-422E-2335-083AD33F23BF}"/>
                </a:ext>
              </a:extLst>
            </p:cNvPr>
            <p:cNvSpPr/>
            <p:nvPr/>
          </p:nvSpPr>
          <p:spPr>
            <a:xfrm>
              <a:off x="1381772" y="9345931"/>
              <a:ext cx="1579193" cy="57649"/>
            </a:xfrm>
            <a:custGeom>
              <a:avLst/>
              <a:gdLst/>
              <a:ahLst/>
              <a:cxnLst/>
              <a:rect l="l" t="t" r="r" b="b"/>
              <a:pathLst>
                <a:path w="1579193" h="57649">
                  <a:moveTo>
                    <a:pt x="0" y="0"/>
                  </a:moveTo>
                  <a:lnTo>
                    <a:pt x="1579193" y="0"/>
                  </a:lnTo>
                  <a:lnTo>
                    <a:pt x="1579193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29">
              <a:extLst>
                <a:ext uri="{FF2B5EF4-FFF2-40B4-BE49-F238E27FC236}">
                  <a16:creationId xmlns:a16="http://schemas.microsoft.com/office/drawing/2014/main" id="{C77A00F7-A76C-2E64-6285-1F64DAD7D0F1}"/>
                </a:ext>
              </a:extLst>
            </p:cNvPr>
            <p:cNvSpPr txBox="1"/>
            <p:nvPr/>
          </p:nvSpPr>
          <p:spPr>
            <a:xfrm>
              <a:off x="1381772" y="9317356"/>
              <a:ext cx="1579193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77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360852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39F5C2F-114D-F444-3FCB-8CB8471151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962B16C-C315-3856-63EE-1C7B3B8D8387}"/>
              </a:ext>
            </a:extLst>
          </p:cNvPr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CEA30D67-0384-2707-23E5-496BFBBF4396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D6633093-2AF2-4ABD-708D-438425CD4462}"/>
                </a:ext>
              </a:extLst>
            </p:cNvPr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EA36ED07-808D-49AA-8435-F2574767BA54}"/>
              </a:ext>
            </a:extLst>
          </p:cNvPr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CE2C87E1-FD0B-04A9-068D-7C18AA9D9C2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6F2B1D32-BAA3-FACC-F15E-2C3A49E54013}"/>
              </a:ext>
            </a:extLst>
          </p:cNvPr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7A389D18-BDD3-A4C2-2514-10E2D1AA5DAD}"/>
                </a:ext>
              </a:extLst>
            </p:cNvPr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AD65CEF7-581B-D3D9-27FF-D132D8C88E2F}"/>
                </a:ext>
              </a:extLst>
            </p:cNvPr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D7448A64-150F-3F11-6864-F29716958C34}"/>
              </a:ext>
            </a:extLst>
          </p:cNvPr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6A2FAEDE-28B5-2FFA-1B8A-9A38C3A2730A}"/>
                </a:ext>
              </a:extLst>
            </p:cNvPr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E5CAB9DC-1AF4-0A74-8B7A-8FF1B80174D5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44E094F7-EA52-61E1-0D8C-8FEBC5AAD9F5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51A695C4-531C-D4AF-2BB4-7A3688DEDD1D}"/>
                </a:ext>
              </a:extLst>
            </p:cNvPr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AFF23EEF-E11F-0470-4AE8-19820A76F406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1C741F51-91F5-7B60-57B2-51DE4D6F211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2C4DBED7-8C06-AC8E-9B16-D540F57BC53E}"/>
              </a:ext>
            </a:extLst>
          </p:cNvPr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BFA9D421-AB0F-27A0-E874-AE52EACA8A45}"/>
                </a:ext>
              </a:extLst>
            </p:cNvPr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99EA67B2-E48A-E2CF-F161-BD231920E810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7965A354-2FF1-DDDD-E25E-3740B76B5862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C66F90AE-BA8B-0992-3AA4-1EABB753A5AD}"/>
                </a:ext>
              </a:extLst>
            </p:cNvPr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EEF2917D-7C16-6012-6E5C-6F9E784383A8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55A9DDDD-1D4E-CBFC-62DE-F122BB5B496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id="{6DD50EA8-4903-770B-9C9D-9EE1886DC968}"/>
              </a:ext>
            </a:extLst>
          </p:cNvPr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EE40346E-E2A3-89A2-18B8-5C573E1C580F}"/>
              </a:ext>
            </a:extLst>
          </p:cNvPr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EB6C826D-BA97-8298-A0E0-FED3A315331F}"/>
              </a:ext>
            </a:extLst>
          </p:cNvPr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>
            <a:extLst>
              <a:ext uri="{FF2B5EF4-FFF2-40B4-BE49-F238E27FC236}">
                <a16:creationId xmlns:a16="http://schemas.microsoft.com/office/drawing/2014/main" id="{B915746C-9E9F-E20A-1F2B-6D6B19A7F88C}"/>
              </a:ext>
            </a:extLst>
          </p:cNvPr>
          <p:cNvGrpSpPr/>
          <p:nvPr/>
        </p:nvGrpSpPr>
        <p:grpSpPr>
          <a:xfrm>
            <a:off x="749374" y="955336"/>
            <a:ext cx="1262002" cy="1262002"/>
            <a:chOff x="0" y="0"/>
            <a:chExt cx="1682669" cy="1682669"/>
          </a:xfrm>
        </p:grpSpPr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9B681D70-7101-51A3-2425-0D69F2882BA4}"/>
                </a:ext>
              </a:extLst>
            </p:cNvPr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045F9644-29D9-36A9-C243-AE0632F2A673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4DEF4E70-9CE2-640B-1D60-3DF11ADCE224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D422CBB7-7167-6692-4220-F07B4EBC497D}"/>
                </a:ext>
              </a:extLst>
            </p:cNvPr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188A76DC-477B-E518-EF15-69963C9947CF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1" name="TextBox 41">
                <a:extLst>
                  <a:ext uri="{FF2B5EF4-FFF2-40B4-BE49-F238E27FC236}">
                    <a16:creationId xmlns:a16="http://schemas.microsoft.com/office/drawing/2014/main" id="{9972C0FB-8BD5-DA54-E088-AFC34EFB3B86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2" name="Group 42">
              <a:extLst>
                <a:ext uri="{FF2B5EF4-FFF2-40B4-BE49-F238E27FC236}">
                  <a16:creationId xmlns:a16="http://schemas.microsoft.com/office/drawing/2014/main" id="{195C93E8-65E2-7051-28A6-D1EB22F4E00D}"/>
                </a:ext>
              </a:extLst>
            </p:cNvPr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43" name="Freeform 43">
                <a:extLst>
                  <a:ext uri="{FF2B5EF4-FFF2-40B4-BE49-F238E27FC236}">
                    <a16:creationId xmlns:a16="http://schemas.microsoft.com/office/drawing/2014/main" id="{67B4B457-8C0C-6280-309E-E152AED00625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4" name="TextBox 44">
                <a:extLst>
                  <a:ext uri="{FF2B5EF4-FFF2-40B4-BE49-F238E27FC236}">
                    <a16:creationId xmlns:a16="http://schemas.microsoft.com/office/drawing/2014/main" id="{C21FC881-CCD3-2F2D-821F-49E5EF931D5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5" name="Group 45">
              <a:extLst>
                <a:ext uri="{FF2B5EF4-FFF2-40B4-BE49-F238E27FC236}">
                  <a16:creationId xmlns:a16="http://schemas.microsoft.com/office/drawing/2014/main" id="{C76C099A-4CC7-005D-8189-BE62C6F6B361}"/>
                </a:ext>
              </a:extLst>
            </p:cNvPr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6" name="Freeform 46">
                <a:extLst>
                  <a:ext uri="{FF2B5EF4-FFF2-40B4-BE49-F238E27FC236}">
                    <a16:creationId xmlns:a16="http://schemas.microsoft.com/office/drawing/2014/main" id="{2F5A3518-6DF1-8A7B-5C13-D7CD616E840F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7" name="TextBox 47">
                <a:extLst>
                  <a:ext uri="{FF2B5EF4-FFF2-40B4-BE49-F238E27FC236}">
                    <a16:creationId xmlns:a16="http://schemas.microsoft.com/office/drawing/2014/main" id="{46C93EB5-033A-1DDE-285D-91060A44031F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48" name="TextBox 48">
            <a:extLst>
              <a:ext uri="{FF2B5EF4-FFF2-40B4-BE49-F238E27FC236}">
                <a16:creationId xmlns:a16="http://schemas.microsoft.com/office/drawing/2014/main" id="{9A624416-7822-2BCB-CD4D-8446FC58429B}"/>
              </a:ext>
            </a:extLst>
          </p:cNvPr>
          <p:cNvSpPr txBox="1"/>
          <p:nvPr/>
        </p:nvSpPr>
        <p:spPr>
          <a:xfrm>
            <a:off x="9388867" y="5219757"/>
            <a:ext cx="3975404" cy="1646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82"/>
              </a:lnSpc>
            </a:pPr>
            <a:r>
              <a:rPr lang="en-US" sz="5782" b="1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OF THE MONTH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8BC80473-8BB7-D2C3-39CA-5A7444181331}"/>
              </a:ext>
            </a:extLst>
          </p:cNvPr>
          <p:cNvGrpSpPr/>
          <p:nvPr/>
        </p:nvGrpSpPr>
        <p:grpSpPr>
          <a:xfrm>
            <a:off x="1381772" y="9237416"/>
            <a:ext cx="5995998" cy="327383"/>
            <a:chOff x="1381772" y="9317356"/>
            <a:chExt cx="1579193" cy="86224"/>
          </a:xfrm>
        </p:grpSpPr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EE9FBFF0-44A6-5005-998D-276C20D57CE1}"/>
                </a:ext>
              </a:extLst>
            </p:cNvPr>
            <p:cNvSpPr/>
            <p:nvPr/>
          </p:nvSpPr>
          <p:spPr>
            <a:xfrm>
              <a:off x="1381772" y="9345931"/>
              <a:ext cx="1579193" cy="57649"/>
            </a:xfrm>
            <a:custGeom>
              <a:avLst/>
              <a:gdLst/>
              <a:ahLst/>
              <a:cxnLst/>
              <a:rect l="l" t="t" r="r" b="b"/>
              <a:pathLst>
                <a:path w="1579193" h="57649">
                  <a:moveTo>
                    <a:pt x="0" y="0"/>
                  </a:moveTo>
                  <a:lnTo>
                    <a:pt x="1579193" y="0"/>
                  </a:lnTo>
                  <a:lnTo>
                    <a:pt x="1579193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29">
              <a:extLst>
                <a:ext uri="{FF2B5EF4-FFF2-40B4-BE49-F238E27FC236}">
                  <a16:creationId xmlns:a16="http://schemas.microsoft.com/office/drawing/2014/main" id="{C925EDDE-1101-C3DF-DA78-6188686EEA95}"/>
                </a:ext>
              </a:extLst>
            </p:cNvPr>
            <p:cNvSpPr txBox="1"/>
            <p:nvPr/>
          </p:nvSpPr>
          <p:spPr>
            <a:xfrm>
              <a:off x="1381772" y="9317356"/>
              <a:ext cx="1579193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sp>
        <p:nvSpPr>
          <p:cNvPr id="53" name="TextBox 48">
            <a:extLst>
              <a:ext uri="{FF2B5EF4-FFF2-40B4-BE49-F238E27FC236}">
                <a16:creationId xmlns:a16="http://schemas.microsoft.com/office/drawing/2014/main" id="{A61BA969-C77C-72B8-50AB-AD43B551BBFD}"/>
              </a:ext>
            </a:extLst>
          </p:cNvPr>
          <p:cNvSpPr txBox="1"/>
          <p:nvPr/>
        </p:nvSpPr>
        <p:spPr>
          <a:xfrm>
            <a:off x="2138288" y="154260"/>
            <a:ext cx="14005116" cy="2166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550" b="1" dirty="0">
                <a:solidFill>
                  <a:srgbClr val="27F46A"/>
                </a:solidFill>
                <a:latin typeface="Agrandir Wide Bold"/>
                <a:sym typeface="Agrandir Wide Bold"/>
              </a:rPr>
              <a:t>Audio Features vs Popularity</a:t>
            </a:r>
          </a:p>
          <a:p>
            <a:pPr algn="ctr">
              <a:lnSpc>
                <a:spcPts val="5565"/>
              </a:lnSpc>
            </a:pPr>
            <a:endParaRPr lang="en-US" sz="5550" b="1" dirty="0">
              <a:solidFill>
                <a:srgbClr val="27F46A"/>
              </a:solidFill>
              <a:latin typeface="Agrandir Wide Bold"/>
            </a:endParaRPr>
          </a:p>
          <a:p>
            <a:pPr algn="ctr">
              <a:lnSpc>
                <a:spcPts val="5565"/>
              </a:lnSpc>
            </a:pPr>
            <a:endParaRPr lang="en-US" sz="5550" b="1" dirty="0">
              <a:solidFill>
                <a:srgbClr val="27F46A"/>
              </a:solidFill>
              <a:latin typeface="Agrandir Wide Bold"/>
            </a:endParaRPr>
          </a:p>
        </p:txBody>
      </p:sp>
      <p:sp>
        <p:nvSpPr>
          <p:cNvPr id="28" name="Freeform 31">
            <a:extLst>
              <a:ext uri="{FF2B5EF4-FFF2-40B4-BE49-F238E27FC236}">
                <a16:creationId xmlns:a16="http://schemas.microsoft.com/office/drawing/2014/main" id="{10741FF3-B588-7810-BFD4-858CE10F3D1F}"/>
              </a:ext>
            </a:extLst>
          </p:cNvPr>
          <p:cNvSpPr/>
          <p:nvPr/>
        </p:nvSpPr>
        <p:spPr>
          <a:xfrm>
            <a:off x="1381772" y="9345931"/>
            <a:ext cx="9224452" cy="218887"/>
          </a:xfrm>
          <a:custGeom>
            <a:avLst/>
            <a:gdLst/>
            <a:ahLst/>
            <a:cxnLst/>
            <a:rect l="l" t="t" r="r" b="b"/>
            <a:pathLst>
              <a:path w="2429485" h="57649">
                <a:moveTo>
                  <a:pt x="0" y="0"/>
                </a:moveTo>
                <a:lnTo>
                  <a:pt x="2429485" y="0"/>
                </a:lnTo>
                <a:lnTo>
                  <a:pt x="2429485" y="57649"/>
                </a:lnTo>
                <a:lnTo>
                  <a:pt x="0" y="57649"/>
                </a:lnTo>
                <a:close/>
              </a:path>
            </a:pathLst>
          </a:custGeom>
          <a:solidFill>
            <a:srgbClr val="E6E6E6"/>
          </a:solidFill>
        </p:spPr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B27FD90-7DF2-F549-7F6B-2D3FF94FA7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40857" y="781009"/>
            <a:ext cx="15367001" cy="712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674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5C5630-6B3B-FFCA-C805-E013D37724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AC3C21BA-3CF1-3791-6994-A778BDAFF56D}"/>
              </a:ext>
            </a:extLst>
          </p:cNvPr>
          <p:cNvGrpSpPr/>
          <p:nvPr/>
        </p:nvGrpSpPr>
        <p:grpSpPr>
          <a:xfrm>
            <a:off x="0" y="7912028"/>
            <a:ext cx="18288000" cy="3086100"/>
            <a:chOff x="0" y="0"/>
            <a:chExt cx="4816593" cy="812800"/>
          </a:xfrm>
        </p:grpSpPr>
        <p:sp>
          <p:nvSpPr>
            <p:cNvPr id="3" name="Freeform 3">
              <a:extLst>
                <a:ext uri="{FF2B5EF4-FFF2-40B4-BE49-F238E27FC236}">
                  <a16:creationId xmlns:a16="http://schemas.microsoft.com/office/drawing/2014/main" id="{24DA6B3A-44D0-3B65-AD66-E43C60CB2280}"/>
                </a:ext>
              </a:extLst>
            </p:cNvPr>
            <p:cNvSpPr/>
            <p:nvPr/>
          </p:nvSpPr>
          <p:spPr>
            <a:xfrm>
              <a:off x="0" y="0"/>
              <a:ext cx="4816592" cy="812800"/>
            </a:xfrm>
            <a:custGeom>
              <a:avLst/>
              <a:gdLst/>
              <a:ahLst/>
              <a:cxnLst/>
              <a:rect l="l" t="t" r="r" b="b"/>
              <a:pathLst>
                <a:path w="4816592" h="812800">
                  <a:moveTo>
                    <a:pt x="21590" y="0"/>
                  </a:moveTo>
                  <a:lnTo>
                    <a:pt x="4795002" y="0"/>
                  </a:lnTo>
                  <a:cubicBezTo>
                    <a:pt x="4800728" y="0"/>
                    <a:pt x="4806220" y="2275"/>
                    <a:pt x="4810269" y="6324"/>
                  </a:cubicBezTo>
                  <a:cubicBezTo>
                    <a:pt x="4814318" y="10372"/>
                    <a:pt x="4816592" y="15864"/>
                    <a:pt x="4816592" y="21590"/>
                  </a:cubicBezTo>
                  <a:lnTo>
                    <a:pt x="4816592" y="791210"/>
                  </a:lnTo>
                  <a:cubicBezTo>
                    <a:pt x="4816592" y="803134"/>
                    <a:pt x="4806926" y="812800"/>
                    <a:pt x="4795002" y="812800"/>
                  </a:cubicBezTo>
                  <a:lnTo>
                    <a:pt x="21590" y="812800"/>
                  </a:lnTo>
                  <a:cubicBezTo>
                    <a:pt x="9666" y="812800"/>
                    <a:pt x="0" y="803134"/>
                    <a:pt x="0" y="791210"/>
                  </a:cubicBezTo>
                  <a:lnTo>
                    <a:pt x="0" y="21590"/>
                  </a:lnTo>
                  <a:cubicBezTo>
                    <a:pt x="0" y="9666"/>
                    <a:pt x="9666" y="0"/>
                    <a:pt x="21590" y="0"/>
                  </a:cubicBezTo>
                  <a:close/>
                </a:path>
              </a:pathLst>
            </a:custGeom>
            <a:solidFill>
              <a:srgbClr val="FFFFFF">
                <a:alpha val="34902"/>
              </a:srgbClr>
            </a:solidFill>
          </p:spPr>
        </p:sp>
        <p:sp>
          <p:nvSpPr>
            <p:cNvPr id="4" name="TextBox 4">
              <a:extLst>
                <a:ext uri="{FF2B5EF4-FFF2-40B4-BE49-F238E27FC236}">
                  <a16:creationId xmlns:a16="http://schemas.microsoft.com/office/drawing/2014/main" id="{081E07B1-3576-0C22-A9D9-EC79F5666341}"/>
                </a:ext>
              </a:extLst>
            </p:cNvPr>
            <p:cNvSpPr txBox="1"/>
            <p:nvPr/>
          </p:nvSpPr>
          <p:spPr>
            <a:xfrm>
              <a:off x="0" y="-28575"/>
              <a:ext cx="4816593" cy="84137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5" name="Group 5">
            <a:extLst>
              <a:ext uri="{FF2B5EF4-FFF2-40B4-BE49-F238E27FC236}">
                <a16:creationId xmlns:a16="http://schemas.microsoft.com/office/drawing/2014/main" id="{B4F422ED-A062-A6BB-267C-902753BA9283}"/>
              </a:ext>
            </a:extLst>
          </p:cNvPr>
          <p:cNvGrpSpPr/>
          <p:nvPr/>
        </p:nvGrpSpPr>
        <p:grpSpPr>
          <a:xfrm>
            <a:off x="0" y="7912028"/>
            <a:ext cx="18288000" cy="4988920"/>
            <a:chOff x="0" y="0"/>
            <a:chExt cx="24384000" cy="6651894"/>
          </a:xfrm>
        </p:grpSpPr>
        <p:pic>
          <p:nvPicPr>
            <p:cNvPr id="6" name="Picture 6">
              <a:extLst>
                <a:ext uri="{FF2B5EF4-FFF2-40B4-BE49-F238E27FC236}">
                  <a16:creationId xmlns:a16="http://schemas.microsoft.com/office/drawing/2014/main" id="{08A0C5EC-3194-CC30-83DA-3FD223E733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 amt="42000"/>
            </a:blip>
            <a:srcRect t="24682" b="24682"/>
            <a:stretch>
              <a:fillRect/>
            </a:stretch>
          </p:blipFill>
          <p:spPr>
            <a:xfrm>
              <a:off x="0" y="0"/>
              <a:ext cx="24384000" cy="6651894"/>
            </a:xfrm>
            <a:prstGeom prst="rect">
              <a:avLst/>
            </a:prstGeom>
          </p:spPr>
        </p:pic>
      </p:grpSp>
      <p:grpSp>
        <p:nvGrpSpPr>
          <p:cNvPr id="7" name="Group 7">
            <a:extLst>
              <a:ext uri="{FF2B5EF4-FFF2-40B4-BE49-F238E27FC236}">
                <a16:creationId xmlns:a16="http://schemas.microsoft.com/office/drawing/2014/main" id="{09352B92-9463-8525-7256-87FCF6D29139}"/>
              </a:ext>
            </a:extLst>
          </p:cNvPr>
          <p:cNvGrpSpPr/>
          <p:nvPr/>
        </p:nvGrpSpPr>
        <p:grpSpPr>
          <a:xfrm>
            <a:off x="1381772" y="9345931"/>
            <a:ext cx="15877528" cy="218887"/>
            <a:chOff x="0" y="0"/>
            <a:chExt cx="4181736" cy="57649"/>
          </a:xfrm>
        </p:grpSpPr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E9829F3D-E04B-1913-9251-F4FD33C9900A}"/>
                </a:ext>
              </a:extLst>
            </p:cNvPr>
            <p:cNvSpPr/>
            <p:nvPr/>
          </p:nvSpPr>
          <p:spPr>
            <a:xfrm>
              <a:off x="0" y="0"/>
              <a:ext cx="4181736" cy="57649"/>
            </a:xfrm>
            <a:custGeom>
              <a:avLst/>
              <a:gdLst/>
              <a:ahLst/>
              <a:cxnLst/>
              <a:rect l="l" t="t" r="r" b="b"/>
              <a:pathLst>
                <a:path w="4181736" h="57649">
                  <a:moveTo>
                    <a:pt x="0" y="0"/>
                  </a:moveTo>
                  <a:lnTo>
                    <a:pt x="4181736" y="0"/>
                  </a:lnTo>
                  <a:lnTo>
                    <a:pt x="4181736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9" name="TextBox 9">
              <a:extLst>
                <a:ext uri="{FF2B5EF4-FFF2-40B4-BE49-F238E27FC236}">
                  <a16:creationId xmlns:a16="http://schemas.microsoft.com/office/drawing/2014/main" id="{82B4F029-83E9-B071-2440-6AE082C5B793}"/>
                </a:ext>
              </a:extLst>
            </p:cNvPr>
            <p:cNvSpPr txBox="1"/>
            <p:nvPr/>
          </p:nvSpPr>
          <p:spPr>
            <a:xfrm>
              <a:off x="0" y="-28575"/>
              <a:ext cx="4181736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grpSp>
        <p:nvGrpSpPr>
          <p:cNvPr id="10" name="Group 10">
            <a:extLst>
              <a:ext uri="{FF2B5EF4-FFF2-40B4-BE49-F238E27FC236}">
                <a16:creationId xmlns:a16="http://schemas.microsoft.com/office/drawing/2014/main" id="{8D7DE3B3-D2B5-E4A9-20E2-7A096C16DBF0}"/>
              </a:ext>
            </a:extLst>
          </p:cNvPr>
          <p:cNvGrpSpPr/>
          <p:nvPr/>
        </p:nvGrpSpPr>
        <p:grpSpPr>
          <a:xfrm>
            <a:off x="7569075" y="8385546"/>
            <a:ext cx="596911" cy="575398"/>
            <a:chOff x="0" y="0"/>
            <a:chExt cx="795881" cy="767197"/>
          </a:xfrm>
        </p:grpSpPr>
        <p:grpSp>
          <p:nvGrpSpPr>
            <p:cNvPr id="11" name="Group 11">
              <a:extLst>
                <a:ext uri="{FF2B5EF4-FFF2-40B4-BE49-F238E27FC236}">
                  <a16:creationId xmlns:a16="http://schemas.microsoft.com/office/drawing/2014/main" id="{C01A8252-0A68-4FCA-0025-2AB4C85EE21A}"/>
                </a:ext>
              </a:extLst>
            </p:cNvPr>
            <p:cNvGrpSpPr/>
            <p:nvPr/>
          </p:nvGrpSpPr>
          <p:grpSpPr>
            <a:xfrm rot="-5400000">
              <a:off x="76633" y="47950"/>
              <a:ext cx="767197" cy="671297"/>
              <a:chOff x="0" y="0"/>
              <a:chExt cx="812800" cy="711200"/>
            </a:xfrm>
          </p:grpSpPr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784AAF49-3AB4-AE66-25FA-57ABFC8C186F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13" name="TextBox 13">
                <a:extLst>
                  <a:ext uri="{FF2B5EF4-FFF2-40B4-BE49-F238E27FC236}">
                    <a16:creationId xmlns:a16="http://schemas.microsoft.com/office/drawing/2014/main" id="{8B175622-98B7-75CB-C7AB-8833E6B33306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14" name="Group 14">
              <a:extLst>
                <a:ext uri="{FF2B5EF4-FFF2-40B4-BE49-F238E27FC236}">
                  <a16:creationId xmlns:a16="http://schemas.microsoft.com/office/drawing/2014/main" id="{F642FE87-E4B7-37C8-9D2A-22DAF00A9466}"/>
                </a:ext>
              </a:extLst>
            </p:cNvPr>
            <p:cNvGrpSpPr/>
            <p:nvPr/>
          </p:nvGrpSpPr>
          <p:grpSpPr>
            <a:xfrm>
              <a:off x="0" y="106015"/>
              <a:ext cx="124583" cy="555168"/>
              <a:chOff x="0" y="0"/>
              <a:chExt cx="131989" cy="588168"/>
            </a:xfrm>
          </p:grpSpPr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34579C6C-55BC-C438-D969-9FBFA573A8A7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16" name="TextBox 16">
                <a:extLst>
                  <a:ext uri="{FF2B5EF4-FFF2-40B4-BE49-F238E27FC236}">
                    <a16:creationId xmlns:a16="http://schemas.microsoft.com/office/drawing/2014/main" id="{6396764F-7604-B92F-515B-2BA7849EAE3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grpSp>
        <p:nvGrpSpPr>
          <p:cNvPr id="17" name="Group 17">
            <a:extLst>
              <a:ext uri="{FF2B5EF4-FFF2-40B4-BE49-F238E27FC236}">
                <a16:creationId xmlns:a16="http://schemas.microsoft.com/office/drawing/2014/main" id="{9BE06820-EADF-79F7-C7CE-FAC6F3644DA8}"/>
              </a:ext>
            </a:extLst>
          </p:cNvPr>
          <p:cNvGrpSpPr/>
          <p:nvPr/>
        </p:nvGrpSpPr>
        <p:grpSpPr>
          <a:xfrm>
            <a:off x="10122015" y="8385546"/>
            <a:ext cx="596911" cy="575398"/>
            <a:chOff x="0" y="0"/>
            <a:chExt cx="795881" cy="767197"/>
          </a:xfrm>
        </p:grpSpPr>
        <p:grpSp>
          <p:nvGrpSpPr>
            <p:cNvPr id="18" name="Group 18">
              <a:extLst>
                <a:ext uri="{FF2B5EF4-FFF2-40B4-BE49-F238E27FC236}">
                  <a16:creationId xmlns:a16="http://schemas.microsoft.com/office/drawing/2014/main" id="{E209A39F-BED5-893F-5BA5-4DEEDBD59168}"/>
                </a:ext>
              </a:extLst>
            </p:cNvPr>
            <p:cNvGrpSpPr/>
            <p:nvPr/>
          </p:nvGrpSpPr>
          <p:grpSpPr>
            <a:xfrm rot="5400000">
              <a:off x="-47950" y="47950"/>
              <a:ext cx="767197" cy="671297"/>
              <a:chOff x="0" y="0"/>
              <a:chExt cx="812800" cy="711200"/>
            </a:xfrm>
          </p:grpSpPr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820CE507-107F-A349-F9D0-238679268AFD}"/>
                  </a:ext>
                </a:extLst>
              </p:cNvPr>
              <p:cNvSpPr/>
              <p:nvPr/>
            </p:nvSpPr>
            <p:spPr>
              <a:xfrm>
                <a:off x="63535" y="93698"/>
                <a:ext cx="685731" cy="617502"/>
              </a:xfrm>
              <a:custGeom>
                <a:avLst/>
                <a:gdLst/>
                <a:ahLst/>
                <a:cxnLst/>
                <a:rect l="l" t="t" r="r" b="b"/>
                <a:pathLst>
                  <a:path w="685731" h="617502">
                    <a:moveTo>
                      <a:pt x="422971" y="46488"/>
                    </a:moveTo>
                    <a:lnTo>
                      <a:pt x="669159" y="477317"/>
                    </a:lnTo>
                    <a:cubicBezTo>
                      <a:pt x="685730" y="506316"/>
                      <a:pt x="685611" y="541945"/>
                      <a:pt x="668847" y="570833"/>
                    </a:cubicBezTo>
                    <a:cubicBezTo>
                      <a:pt x="652082" y="599722"/>
                      <a:pt x="621207" y="617502"/>
                      <a:pt x="587806" y="617502"/>
                    </a:cubicBezTo>
                    <a:lnTo>
                      <a:pt x="97924" y="617502"/>
                    </a:lnTo>
                    <a:cubicBezTo>
                      <a:pt x="64523" y="617502"/>
                      <a:pt x="33648" y="599722"/>
                      <a:pt x="16883" y="570833"/>
                    </a:cubicBezTo>
                    <a:cubicBezTo>
                      <a:pt x="119" y="541945"/>
                      <a:pt x="0" y="506316"/>
                      <a:pt x="16571" y="477317"/>
                    </a:cubicBezTo>
                    <a:lnTo>
                      <a:pt x="262759" y="46488"/>
                    </a:lnTo>
                    <a:cubicBezTo>
                      <a:pt x="279186" y="17741"/>
                      <a:pt x="309756" y="0"/>
                      <a:pt x="342865" y="0"/>
                    </a:cubicBezTo>
                    <a:cubicBezTo>
                      <a:pt x="375974" y="0"/>
                      <a:pt x="406544" y="17741"/>
                      <a:pt x="422971" y="46488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76200" cap="sq">
                <a:solidFill>
                  <a:srgbClr val="E6E6E6"/>
                </a:solidFill>
                <a:prstDash val="solid"/>
                <a:miter/>
              </a:ln>
            </p:spPr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AC9073A1-F064-06C3-349A-09480F92E4EF}"/>
                  </a:ext>
                </a:extLst>
              </p:cNvPr>
              <p:cNvSpPr txBox="1"/>
              <p:nvPr/>
            </p:nvSpPr>
            <p:spPr>
              <a:xfrm>
                <a:off x="127000" y="301625"/>
                <a:ext cx="558800" cy="358775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21" name="Group 21">
              <a:extLst>
                <a:ext uri="{FF2B5EF4-FFF2-40B4-BE49-F238E27FC236}">
                  <a16:creationId xmlns:a16="http://schemas.microsoft.com/office/drawing/2014/main" id="{5B309CBC-0128-4EF2-4242-F6DFC7D26530}"/>
                </a:ext>
              </a:extLst>
            </p:cNvPr>
            <p:cNvGrpSpPr/>
            <p:nvPr/>
          </p:nvGrpSpPr>
          <p:grpSpPr>
            <a:xfrm rot="-10800000">
              <a:off x="671297" y="106015"/>
              <a:ext cx="124583" cy="555168"/>
              <a:chOff x="0" y="0"/>
              <a:chExt cx="131989" cy="588168"/>
            </a:xfrm>
          </p:grpSpPr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BE8857A5-F75B-5F6E-45AE-19BB03826486}"/>
                  </a:ext>
                </a:extLst>
              </p:cNvPr>
              <p:cNvSpPr/>
              <p:nvPr/>
            </p:nvSpPr>
            <p:spPr>
              <a:xfrm>
                <a:off x="0" y="0"/>
                <a:ext cx="131989" cy="588168"/>
              </a:xfrm>
              <a:custGeom>
                <a:avLst/>
                <a:gdLst/>
                <a:ahLst/>
                <a:cxnLst/>
                <a:rect l="l" t="t" r="r" b="b"/>
                <a:pathLst>
                  <a:path w="131989" h="588168">
                    <a:moveTo>
                      <a:pt x="65994" y="0"/>
                    </a:moveTo>
                    <a:lnTo>
                      <a:pt x="65994" y="0"/>
                    </a:lnTo>
                    <a:cubicBezTo>
                      <a:pt x="102442" y="0"/>
                      <a:pt x="131989" y="29547"/>
                      <a:pt x="131989" y="65994"/>
                    </a:cubicBezTo>
                    <a:lnTo>
                      <a:pt x="131989" y="522173"/>
                    </a:lnTo>
                    <a:cubicBezTo>
                      <a:pt x="131989" y="558621"/>
                      <a:pt x="102442" y="588168"/>
                      <a:pt x="65994" y="588168"/>
                    </a:cubicBezTo>
                    <a:lnTo>
                      <a:pt x="65994" y="588168"/>
                    </a:lnTo>
                    <a:cubicBezTo>
                      <a:pt x="48492" y="588168"/>
                      <a:pt x="31706" y="581215"/>
                      <a:pt x="19329" y="568838"/>
                    </a:cubicBezTo>
                    <a:cubicBezTo>
                      <a:pt x="6953" y="556462"/>
                      <a:pt x="0" y="539676"/>
                      <a:pt x="0" y="522173"/>
                    </a:cubicBezTo>
                    <a:lnTo>
                      <a:pt x="0" y="65994"/>
                    </a:lnTo>
                    <a:cubicBezTo>
                      <a:pt x="0" y="48492"/>
                      <a:pt x="6953" y="31706"/>
                      <a:pt x="19329" y="19329"/>
                    </a:cubicBezTo>
                    <a:cubicBezTo>
                      <a:pt x="31706" y="6953"/>
                      <a:pt x="48492" y="0"/>
                      <a:pt x="65994" y="0"/>
                    </a:cubicBezTo>
                    <a:close/>
                  </a:path>
                </a:pathLst>
              </a:custGeom>
              <a:solidFill>
                <a:srgbClr val="E6E6E6"/>
              </a:solidFill>
            </p:spPr>
          </p:sp>
          <p:sp>
            <p:nvSpPr>
              <p:cNvPr id="23" name="TextBox 23">
                <a:extLst>
                  <a:ext uri="{FF2B5EF4-FFF2-40B4-BE49-F238E27FC236}">
                    <a16:creationId xmlns:a16="http://schemas.microsoft.com/office/drawing/2014/main" id="{0CD83000-8EAF-8856-282E-878F0E2521C3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1989" cy="616743"/>
              </a:xfrm>
              <a:prstGeom prst="rect">
                <a:avLst/>
              </a:prstGeom>
            </p:spPr>
            <p:txBody>
              <a:bodyPr lIns="9472" tIns="9472" rIns="9472" bIns="9472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24" name="Freeform 24">
            <a:extLst>
              <a:ext uri="{FF2B5EF4-FFF2-40B4-BE49-F238E27FC236}">
                <a16:creationId xmlns:a16="http://schemas.microsoft.com/office/drawing/2014/main" id="{E9E61B49-96D1-AA38-44F0-8D01C5A17C2D}"/>
              </a:ext>
            </a:extLst>
          </p:cNvPr>
          <p:cNvSpPr/>
          <p:nvPr/>
        </p:nvSpPr>
        <p:spPr>
          <a:xfrm>
            <a:off x="8695831" y="8226853"/>
            <a:ext cx="892783" cy="892783"/>
          </a:xfrm>
          <a:custGeom>
            <a:avLst/>
            <a:gdLst/>
            <a:ahLst/>
            <a:cxnLst/>
            <a:rect l="l" t="t" r="r" b="b"/>
            <a:pathLst>
              <a:path w="892783" h="892783">
                <a:moveTo>
                  <a:pt x="0" y="0"/>
                </a:moveTo>
                <a:lnTo>
                  <a:pt x="892784" y="0"/>
                </a:lnTo>
                <a:lnTo>
                  <a:pt x="892784" y="892784"/>
                </a:lnTo>
                <a:lnTo>
                  <a:pt x="0" y="8927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25" name="Freeform 25">
            <a:extLst>
              <a:ext uri="{FF2B5EF4-FFF2-40B4-BE49-F238E27FC236}">
                <a16:creationId xmlns:a16="http://schemas.microsoft.com/office/drawing/2014/main" id="{D7516D60-5FE9-2CE4-2C34-042DF1C07BBC}"/>
              </a:ext>
            </a:extLst>
          </p:cNvPr>
          <p:cNvSpPr/>
          <p:nvPr/>
        </p:nvSpPr>
        <p:spPr>
          <a:xfrm>
            <a:off x="6114224" y="8385546"/>
            <a:ext cx="921451" cy="594755"/>
          </a:xfrm>
          <a:custGeom>
            <a:avLst/>
            <a:gdLst/>
            <a:ahLst/>
            <a:cxnLst/>
            <a:rect l="l" t="t" r="r" b="b"/>
            <a:pathLst>
              <a:path w="921451" h="594755">
                <a:moveTo>
                  <a:pt x="0" y="0"/>
                </a:moveTo>
                <a:lnTo>
                  <a:pt x="921451" y="0"/>
                </a:lnTo>
                <a:lnTo>
                  <a:pt x="921451" y="594755"/>
                </a:lnTo>
                <a:lnTo>
                  <a:pt x="0" y="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26" name="Freeform 26">
            <a:extLst>
              <a:ext uri="{FF2B5EF4-FFF2-40B4-BE49-F238E27FC236}">
                <a16:creationId xmlns:a16="http://schemas.microsoft.com/office/drawing/2014/main" id="{7768FB97-DB35-36E6-C282-02DBDEF6AA2B}"/>
              </a:ext>
            </a:extLst>
          </p:cNvPr>
          <p:cNvSpPr/>
          <p:nvPr/>
        </p:nvSpPr>
        <p:spPr>
          <a:xfrm>
            <a:off x="11252325" y="8385546"/>
            <a:ext cx="636758" cy="575398"/>
          </a:xfrm>
          <a:custGeom>
            <a:avLst/>
            <a:gdLst/>
            <a:ahLst/>
            <a:cxnLst/>
            <a:rect l="l" t="t" r="r" b="b"/>
            <a:pathLst>
              <a:path w="636758" h="575398">
                <a:moveTo>
                  <a:pt x="0" y="0"/>
                </a:moveTo>
                <a:lnTo>
                  <a:pt x="636758" y="0"/>
                </a:lnTo>
                <a:lnTo>
                  <a:pt x="636758" y="575398"/>
                </a:lnTo>
                <a:lnTo>
                  <a:pt x="0" y="57539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grpSp>
        <p:nvGrpSpPr>
          <p:cNvPr id="35" name="Group 35">
            <a:extLst>
              <a:ext uri="{FF2B5EF4-FFF2-40B4-BE49-F238E27FC236}">
                <a16:creationId xmlns:a16="http://schemas.microsoft.com/office/drawing/2014/main" id="{499913AF-390D-F9DC-2DD9-6A592709708B}"/>
              </a:ext>
            </a:extLst>
          </p:cNvPr>
          <p:cNvGrpSpPr/>
          <p:nvPr/>
        </p:nvGrpSpPr>
        <p:grpSpPr>
          <a:xfrm>
            <a:off x="16261517" y="628765"/>
            <a:ext cx="1262002" cy="1262002"/>
            <a:chOff x="0" y="0"/>
            <a:chExt cx="1682669" cy="1682669"/>
          </a:xfrm>
        </p:grpSpPr>
        <p:grpSp>
          <p:nvGrpSpPr>
            <p:cNvPr id="36" name="Group 36">
              <a:extLst>
                <a:ext uri="{FF2B5EF4-FFF2-40B4-BE49-F238E27FC236}">
                  <a16:creationId xmlns:a16="http://schemas.microsoft.com/office/drawing/2014/main" id="{32C7D5DE-121C-04DA-B689-5E039BFFA7D0}"/>
                </a:ext>
              </a:extLst>
            </p:cNvPr>
            <p:cNvGrpSpPr/>
            <p:nvPr/>
          </p:nvGrpSpPr>
          <p:grpSpPr>
            <a:xfrm>
              <a:off x="0" y="0"/>
              <a:ext cx="1682669" cy="1682669"/>
              <a:chOff x="0" y="0"/>
              <a:chExt cx="812800" cy="812800"/>
            </a:xfrm>
          </p:grpSpPr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81E8FCF0-976D-5B85-CF67-E9EE6B4FDF9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38" name="TextBox 38">
                <a:extLst>
                  <a:ext uri="{FF2B5EF4-FFF2-40B4-BE49-F238E27FC236}">
                    <a16:creationId xmlns:a16="http://schemas.microsoft.com/office/drawing/2014/main" id="{848DC4F1-43F8-4C73-5AC5-9039E2BB0D19}"/>
                  </a:ext>
                </a:extLst>
              </p:cNvPr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39" name="Group 39">
              <a:extLst>
                <a:ext uri="{FF2B5EF4-FFF2-40B4-BE49-F238E27FC236}">
                  <a16:creationId xmlns:a16="http://schemas.microsoft.com/office/drawing/2014/main" id="{713E00E5-9B50-C811-E4C6-FB3257AEE774}"/>
                </a:ext>
              </a:extLst>
            </p:cNvPr>
            <p:cNvGrpSpPr/>
            <p:nvPr/>
          </p:nvGrpSpPr>
          <p:grpSpPr>
            <a:xfrm>
              <a:off x="497177" y="525129"/>
              <a:ext cx="688315" cy="133167"/>
              <a:chOff x="0" y="0"/>
              <a:chExt cx="135963" cy="26305"/>
            </a:xfrm>
          </p:grpSpPr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657FFF48-6A25-3783-1FF1-1F9746E6BA3C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1" name="TextBox 41">
                <a:extLst>
                  <a:ext uri="{FF2B5EF4-FFF2-40B4-BE49-F238E27FC236}">
                    <a16:creationId xmlns:a16="http://schemas.microsoft.com/office/drawing/2014/main" id="{F2900837-994A-98F3-0B89-FFDA2EDA000C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2" name="Group 42">
              <a:extLst>
                <a:ext uri="{FF2B5EF4-FFF2-40B4-BE49-F238E27FC236}">
                  <a16:creationId xmlns:a16="http://schemas.microsoft.com/office/drawing/2014/main" id="{39ECD133-F381-985A-D194-870A18877D61}"/>
                </a:ext>
              </a:extLst>
            </p:cNvPr>
            <p:cNvGrpSpPr/>
            <p:nvPr/>
          </p:nvGrpSpPr>
          <p:grpSpPr>
            <a:xfrm>
              <a:off x="497177" y="776906"/>
              <a:ext cx="688315" cy="133167"/>
              <a:chOff x="0" y="0"/>
              <a:chExt cx="135963" cy="26305"/>
            </a:xfrm>
          </p:grpSpPr>
          <p:sp>
            <p:nvSpPr>
              <p:cNvPr id="43" name="Freeform 43">
                <a:extLst>
                  <a:ext uri="{FF2B5EF4-FFF2-40B4-BE49-F238E27FC236}">
                    <a16:creationId xmlns:a16="http://schemas.microsoft.com/office/drawing/2014/main" id="{02B25F04-675C-7023-4803-42440B1056A4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4" name="TextBox 44">
                <a:extLst>
                  <a:ext uri="{FF2B5EF4-FFF2-40B4-BE49-F238E27FC236}">
                    <a16:creationId xmlns:a16="http://schemas.microsoft.com/office/drawing/2014/main" id="{103A901F-18CF-5016-9500-CC12F741B157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  <p:grpSp>
          <p:nvGrpSpPr>
            <p:cNvPr id="45" name="Group 45">
              <a:extLst>
                <a:ext uri="{FF2B5EF4-FFF2-40B4-BE49-F238E27FC236}">
                  <a16:creationId xmlns:a16="http://schemas.microsoft.com/office/drawing/2014/main" id="{5C768C59-B971-F539-A988-E9BF647BC13F}"/>
                </a:ext>
              </a:extLst>
            </p:cNvPr>
            <p:cNvGrpSpPr/>
            <p:nvPr/>
          </p:nvGrpSpPr>
          <p:grpSpPr>
            <a:xfrm>
              <a:off x="497177" y="1024373"/>
              <a:ext cx="688315" cy="133167"/>
              <a:chOff x="0" y="0"/>
              <a:chExt cx="135963" cy="26305"/>
            </a:xfrm>
          </p:grpSpPr>
          <p:sp>
            <p:nvSpPr>
              <p:cNvPr id="46" name="Freeform 46">
                <a:extLst>
                  <a:ext uri="{FF2B5EF4-FFF2-40B4-BE49-F238E27FC236}">
                    <a16:creationId xmlns:a16="http://schemas.microsoft.com/office/drawing/2014/main" id="{B4984F3E-12A9-2790-D8E7-D217E5CF7421}"/>
                  </a:ext>
                </a:extLst>
              </p:cNvPr>
              <p:cNvSpPr/>
              <p:nvPr/>
            </p:nvSpPr>
            <p:spPr>
              <a:xfrm>
                <a:off x="0" y="0"/>
                <a:ext cx="135963" cy="26305"/>
              </a:xfrm>
              <a:custGeom>
                <a:avLst/>
                <a:gdLst/>
                <a:ahLst/>
                <a:cxnLst/>
                <a:rect l="l" t="t" r="r" b="b"/>
                <a:pathLst>
                  <a:path w="135963" h="26305">
                    <a:moveTo>
                      <a:pt x="0" y="0"/>
                    </a:moveTo>
                    <a:lnTo>
                      <a:pt x="135963" y="0"/>
                    </a:lnTo>
                    <a:lnTo>
                      <a:pt x="135963" y="26305"/>
                    </a:lnTo>
                    <a:lnTo>
                      <a:pt x="0" y="26305"/>
                    </a:lnTo>
                    <a:close/>
                  </a:path>
                </a:pathLst>
              </a:custGeom>
              <a:solidFill>
                <a:srgbClr val="141414"/>
              </a:solidFill>
            </p:spPr>
          </p:sp>
          <p:sp>
            <p:nvSpPr>
              <p:cNvPr id="47" name="TextBox 47">
                <a:extLst>
                  <a:ext uri="{FF2B5EF4-FFF2-40B4-BE49-F238E27FC236}">
                    <a16:creationId xmlns:a16="http://schemas.microsoft.com/office/drawing/2014/main" id="{08AAB99C-52BC-E242-8478-9A383186265D}"/>
                  </a:ext>
                </a:extLst>
              </p:cNvPr>
              <p:cNvSpPr txBox="1"/>
              <p:nvPr/>
            </p:nvSpPr>
            <p:spPr>
              <a:xfrm>
                <a:off x="0" y="-28575"/>
                <a:ext cx="135963" cy="5488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2377"/>
                  </a:lnSpc>
                </a:pPr>
                <a:endParaRPr/>
              </a:p>
            </p:txBody>
          </p:sp>
        </p:grpSp>
      </p:grpSp>
      <p:sp>
        <p:nvSpPr>
          <p:cNvPr id="48" name="TextBox 48">
            <a:extLst>
              <a:ext uri="{FF2B5EF4-FFF2-40B4-BE49-F238E27FC236}">
                <a16:creationId xmlns:a16="http://schemas.microsoft.com/office/drawing/2014/main" id="{F32824C9-2B32-E969-0EA8-23693CDAB9A6}"/>
              </a:ext>
            </a:extLst>
          </p:cNvPr>
          <p:cNvSpPr txBox="1"/>
          <p:nvPr/>
        </p:nvSpPr>
        <p:spPr>
          <a:xfrm>
            <a:off x="9388867" y="5219757"/>
            <a:ext cx="3975404" cy="16467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82"/>
              </a:lnSpc>
            </a:pPr>
            <a:r>
              <a:rPr lang="en-US" sz="5782" b="1">
                <a:solidFill>
                  <a:srgbClr val="000000"/>
                </a:solidFill>
                <a:latin typeface="Agrandir Wide Bold"/>
                <a:ea typeface="Agrandir Wide Bold"/>
                <a:cs typeface="Agrandir Wide Bold"/>
                <a:sym typeface="Agrandir Wide Bold"/>
              </a:rPr>
              <a:t>OF THE MONTH</a:t>
            </a:r>
          </a:p>
        </p:txBody>
      </p:sp>
      <p:sp>
        <p:nvSpPr>
          <p:cNvPr id="53" name="TextBox 48">
            <a:extLst>
              <a:ext uri="{FF2B5EF4-FFF2-40B4-BE49-F238E27FC236}">
                <a16:creationId xmlns:a16="http://schemas.microsoft.com/office/drawing/2014/main" id="{95B2B0DB-FC71-62DE-1B1F-3D049D07D9D6}"/>
              </a:ext>
            </a:extLst>
          </p:cNvPr>
          <p:cNvSpPr txBox="1"/>
          <p:nvPr/>
        </p:nvSpPr>
        <p:spPr>
          <a:xfrm>
            <a:off x="2138288" y="154260"/>
            <a:ext cx="14005116" cy="14479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5565"/>
              </a:lnSpc>
            </a:pPr>
            <a:r>
              <a:rPr lang="en-US" sz="5550" b="1" dirty="0">
                <a:solidFill>
                  <a:srgbClr val="27F46A"/>
                </a:solidFill>
                <a:latin typeface="Agrandir Wide Bold"/>
                <a:sym typeface="Agrandir Wide Bold"/>
              </a:rPr>
              <a:t>Loudness vs Popularity</a:t>
            </a:r>
          </a:p>
          <a:p>
            <a:pPr algn="ctr">
              <a:lnSpc>
                <a:spcPts val="5565"/>
              </a:lnSpc>
            </a:pPr>
            <a:endParaRPr lang="en-US" sz="5550" b="1" dirty="0">
              <a:solidFill>
                <a:srgbClr val="27F46A"/>
              </a:solidFill>
              <a:latin typeface="Agrandir Wide Bold"/>
            </a:endParaRP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16DAB1D8-3EB4-16E8-748F-17EF450F35AC}"/>
              </a:ext>
            </a:extLst>
          </p:cNvPr>
          <p:cNvGrpSpPr/>
          <p:nvPr/>
        </p:nvGrpSpPr>
        <p:grpSpPr>
          <a:xfrm>
            <a:off x="1381772" y="9237416"/>
            <a:ext cx="5995998" cy="327383"/>
            <a:chOff x="1381772" y="9317356"/>
            <a:chExt cx="1579193" cy="86224"/>
          </a:xfrm>
        </p:grpSpPr>
        <p:sp>
          <p:nvSpPr>
            <p:cNvPr id="59" name="Freeform 28">
              <a:extLst>
                <a:ext uri="{FF2B5EF4-FFF2-40B4-BE49-F238E27FC236}">
                  <a16:creationId xmlns:a16="http://schemas.microsoft.com/office/drawing/2014/main" id="{9A1E138C-488E-F86C-FED3-CA97DFA00452}"/>
                </a:ext>
              </a:extLst>
            </p:cNvPr>
            <p:cNvSpPr/>
            <p:nvPr/>
          </p:nvSpPr>
          <p:spPr>
            <a:xfrm>
              <a:off x="1381772" y="9345931"/>
              <a:ext cx="1579193" cy="57649"/>
            </a:xfrm>
            <a:custGeom>
              <a:avLst/>
              <a:gdLst/>
              <a:ahLst/>
              <a:cxnLst/>
              <a:rect l="l" t="t" r="r" b="b"/>
              <a:pathLst>
                <a:path w="1579193" h="57649">
                  <a:moveTo>
                    <a:pt x="0" y="0"/>
                  </a:moveTo>
                  <a:lnTo>
                    <a:pt x="1579193" y="0"/>
                  </a:lnTo>
                  <a:lnTo>
                    <a:pt x="1579193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60" name="TextBox 29">
              <a:extLst>
                <a:ext uri="{FF2B5EF4-FFF2-40B4-BE49-F238E27FC236}">
                  <a16:creationId xmlns:a16="http://schemas.microsoft.com/office/drawing/2014/main" id="{FE4599C0-AFED-6098-4B12-9F75DFC9CCCA}"/>
                </a:ext>
              </a:extLst>
            </p:cNvPr>
            <p:cNvSpPr txBox="1"/>
            <p:nvPr/>
          </p:nvSpPr>
          <p:spPr>
            <a:xfrm>
              <a:off x="1381772" y="9317356"/>
              <a:ext cx="1579193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77"/>
                </a:lnSpc>
              </a:pPr>
              <a:endParaRPr/>
            </a:p>
          </p:txBody>
        </p:sp>
      </p:grpSp>
      <p:sp>
        <p:nvSpPr>
          <p:cNvPr id="28" name="Freeform 31">
            <a:extLst>
              <a:ext uri="{FF2B5EF4-FFF2-40B4-BE49-F238E27FC236}">
                <a16:creationId xmlns:a16="http://schemas.microsoft.com/office/drawing/2014/main" id="{F8EF781F-C20B-16CE-EBEF-AD9D9452DAF6}"/>
              </a:ext>
            </a:extLst>
          </p:cNvPr>
          <p:cNvSpPr/>
          <p:nvPr/>
        </p:nvSpPr>
        <p:spPr>
          <a:xfrm>
            <a:off x="1381772" y="9345931"/>
            <a:ext cx="9224452" cy="218887"/>
          </a:xfrm>
          <a:custGeom>
            <a:avLst/>
            <a:gdLst/>
            <a:ahLst/>
            <a:cxnLst/>
            <a:rect l="l" t="t" r="r" b="b"/>
            <a:pathLst>
              <a:path w="2429485" h="57649">
                <a:moveTo>
                  <a:pt x="0" y="0"/>
                </a:moveTo>
                <a:lnTo>
                  <a:pt x="2429485" y="0"/>
                </a:lnTo>
                <a:lnTo>
                  <a:pt x="2429485" y="57649"/>
                </a:lnTo>
                <a:lnTo>
                  <a:pt x="0" y="57649"/>
                </a:lnTo>
                <a:close/>
              </a:path>
            </a:pathLst>
          </a:custGeom>
          <a:solidFill>
            <a:srgbClr val="E6E6E6"/>
          </a:solidFill>
        </p:spPr>
      </p:sp>
      <p:pic>
        <p:nvPicPr>
          <p:cNvPr id="29" name="Picture 28" descr="A graph with green lines and dots&#10;&#10;AI-generated content may be incorrect.">
            <a:extLst>
              <a:ext uri="{FF2B5EF4-FFF2-40B4-BE49-F238E27FC236}">
                <a16:creationId xmlns:a16="http://schemas.microsoft.com/office/drawing/2014/main" id="{E266230E-B426-985E-55FD-02D4CDF23B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3379" y="878812"/>
            <a:ext cx="14569967" cy="6834580"/>
          </a:xfrm>
          <a:prstGeom prst="rect">
            <a:avLst/>
          </a:prstGeom>
        </p:spPr>
      </p:pic>
      <p:grpSp>
        <p:nvGrpSpPr>
          <p:cNvPr id="30" name="Group 29">
            <a:extLst>
              <a:ext uri="{FF2B5EF4-FFF2-40B4-BE49-F238E27FC236}">
                <a16:creationId xmlns:a16="http://schemas.microsoft.com/office/drawing/2014/main" id="{36F82EBD-C570-9384-DFCF-418D26ED4AE6}"/>
              </a:ext>
            </a:extLst>
          </p:cNvPr>
          <p:cNvGrpSpPr/>
          <p:nvPr/>
        </p:nvGrpSpPr>
        <p:grpSpPr>
          <a:xfrm>
            <a:off x="1381772" y="9237416"/>
            <a:ext cx="10256779" cy="327383"/>
            <a:chOff x="1381772" y="9317356"/>
            <a:chExt cx="2701374" cy="86224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0FA7AEE9-0F83-C9D3-85ED-D6FA1C432542}"/>
                </a:ext>
              </a:extLst>
            </p:cNvPr>
            <p:cNvSpPr/>
            <p:nvPr/>
          </p:nvSpPr>
          <p:spPr>
            <a:xfrm>
              <a:off x="1381772" y="9345931"/>
              <a:ext cx="2701374" cy="57649"/>
            </a:xfrm>
            <a:custGeom>
              <a:avLst/>
              <a:gdLst/>
              <a:ahLst/>
              <a:cxnLst/>
              <a:rect l="l" t="t" r="r" b="b"/>
              <a:pathLst>
                <a:path w="2701374" h="57649">
                  <a:moveTo>
                    <a:pt x="0" y="0"/>
                  </a:moveTo>
                  <a:lnTo>
                    <a:pt x="2701374" y="0"/>
                  </a:lnTo>
                  <a:lnTo>
                    <a:pt x="2701374" y="57649"/>
                  </a:lnTo>
                  <a:lnTo>
                    <a:pt x="0" y="57649"/>
                  </a:lnTo>
                  <a:close/>
                </a:path>
              </a:pathLst>
            </a:custGeom>
            <a:solidFill>
              <a:srgbClr val="E6E6E6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C7A5525-2721-190C-98ED-D9B24F866929}"/>
                </a:ext>
              </a:extLst>
            </p:cNvPr>
            <p:cNvSpPr txBox="1"/>
            <p:nvPr/>
          </p:nvSpPr>
          <p:spPr>
            <a:xfrm>
              <a:off x="1381772" y="9317356"/>
              <a:ext cx="2701374" cy="862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lnSpc>
                  <a:spcPts val="2377"/>
                </a:lnSpc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375164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Custom</PresentationFormat>
  <Paragraphs>0</Paragraphs>
  <Slides>13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Spotify</dc:title>
  <cp:revision>351</cp:revision>
  <dcterms:created xsi:type="dcterms:W3CDTF">2006-08-16T00:00:00Z</dcterms:created>
  <dcterms:modified xsi:type="dcterms:W3CDTF">2025-03-30T14:04:10Z</dcterms:modified>
  <dc:identifier>DAGjB27XVFw</dc:identifier>
</cp:coreProperties>
</file>